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7" r:id="rId4"/>
  </p:sldMasterIdLst>
  <p:notesMasterIdLst>
    <p:notesMasterId r:id="rId46"/>
  </p:notesMasterIdLst>
  <p:handoutMasterIdLst>
    <p:handoutMasterId r:id="rId47"/>
  </p:handoutMasterIdLst>
  <p:sldIdLst>
    <p:sldId id="256" r:id="rId5"/>
    <p:sldId id="295" r:id="rId6"/>
    <p:sldId id="268" r:id="rId7"/>
    <p:sldId id="298" r:id="rId8"/>
    <p:sldId id="263" r:id="rId9"/>
    <p:sldId id="325" r:id="rId10"/>
    <p:sldId id="277" r:id="rId11"/>
    <p:sldId id="301" r:id="rId12"/>
    <p:sldId id="258" r:id="rId13"/>
    <p:sldId id="312" r:id="rId14"/>
    <p:sldId id="306" r:id="rId15"/>
    <p:sldId id="307" r:id="rId16"/>
    <p:sldId id="305" r:id="rId17"/>
    <p:sldId id="302" r:id="rId18"/>
    <p:sldId id="308" r:id="rId19"/>
    <p:sldId id="326" r:id="rId20"/>
    <p:sldId id="327" r:id="rId21"/>
    <p:sldId id="310" r:id="rId22"/>
    <p:sldId id="311" r:id="rId23"/>
    <p:sldId id="314" r:id="rId24"/>
    <p:sldId id="313" r:id="rId25"/>
    <p:sldId id="315" r:id="rId26"/>
    <p:sldId id="316" r:id="rId27"/>
    <p:sldId id="328" r:id="rId28"/>
    <p:sldId id="320" r:id="rId29"/>
    <p:sldId id="318" r:id="rId30"/>
    <p:sldId id="286" r:id="rId31"/>
    <p:sldId id="265" r:id="rId32"/>
    <p:sldId id="329" r:id="rId33"/>
    <p:sldId id="257" r:id="rId34"/>
    <p:sldId id="336" r:id="rId35"/>
    <p:sldId id="270" r:id="rId36"/>
    <p:sldId id="331" r:id="rId37"/>
    <p:sldId id="333" r:id="rId38"/>
    <p:sldId id="334" r:id="rId39"/>
    <p:sldId id="332" r:id="rId40"/>
    <p:sldId id="335" r:id="rId41"/>
    <p:sldId id="288" r:id="rId42"/>
    <p:sldId id="300" r:id="rId43"/>
    <p:sldId id="324" r:id="rId44"/>
    <p:sldId id="278" r:id="rId45"/>
  </p:sldIdLst>
  <p:sldSz cx="9144000" cy="5143500" type="screen16x9"/>
  <p:notesSz cx="6858000" cy="9144000"/>
  <p:embeddedFontLst>
    <p:embeddedFont>
      <p:font typeface="Bangers" panose="020B0604020202020204" charset="0"/>
      <p:regular r:id="rId48"/>
    </p:embeddedFont>
    <p:embeddedFont>
      <p:font typeface="Calibri" panose="020F0502020204030204" pitchFamily="34" charset="0"/>
      <p:regular r:id="rId49"/>
      <p:bold r:id="rId50"/>
      <p:italic r:id="rId51"/>
      <p:boldItalic r:id="rId52"/>
    </p:embeddedFont>
    <p:embeddedFont>
      <p:font typeface="Edwardian Script ITC" panose="030303020407070D0804" pitchFamily="66" charset="0"/>
      <p:regular r:id="rId53"/>
    </p:embeddedFont>
    <p:embeddedFont>
      <p:font typeface="Miriam Libre" panose="020B0604020202020204" charset="0"/>
      <p:regular r:id="rId54"/>
      <p:bold r:id="rId55"/>
    </p:embeddedFont>
    <p:embeddedFont>
      <p:font typeface="MV Boli" panose="02000500030200090000" pitchFamily="2" charset="0"/>
      <p:regular r:id="rId56"/>
    </p:embeddedFont>
    <p:embeddedFont>
      <p:font typeface="Sniglet" panose="020B0604020202020204" charset="0"/>
      <p:regular r:id="rId57"/>
    </p:embeddedFont>
    <p:embeddedFont>
      <p:font typeface="Yu Gothic UI Semibold" panose="020B0700000000000000" pitchFamily="34" charset="-128"/>
      <p:bold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ENT DEMERS" initials="LD" lastIdx="1" clrIdx="0">
    <p:extLst>
      <p:ext uri="{19B8F6BF-5375-455C-9EA6-DF929625EA0E}">
        <p15:presenceInfo xmlns:p15="http://schemas.microsoft.com/office/powerpoint/2012/main" userId="S-1-5-21-3004208811-1138285880-872737147-2076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EB"/>
    <a:srgbClr val="FF33CC"/>
    <a:srgbClr val="8037B7"/>
    <a:srgbClr val="FF4026"/>
    <a:srgbClr val="FAD900"/>
    <a:srgbClr val="FAD9FF"/>
    <a:srgbClr val="11C6D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CF488FB-C66E-470A-BE94-B7D05F0E2945}">
  <a:tblStyle styleId="{6CF488FB-C66E-470A-BE94-B7D05F0E294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6B0667F-905F-4D8E-A4CD-CAEED6C098B4}"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82" autoAdjust="0"/>
    <p:restoredTop sz="83057" autoAdjust="0"/>
  </p:normalViewPr>
  <p:slideViewPr>
    <p:cSldViewPr snapToGrid="0">
      <p:cViewPr varScale="1">
        <p:scale>
          <a:sx n="75" d="100"/>
          <a:sy n="75" d="100"/>
        </p:scale>
        <p:origin x="1050"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2886" y="12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6.fntdata"/><Relationship Id="rId58" Type="http://schemas.openxmlformats.org/officeDocument/2006/relationships/font" Target="fonts/font11.fntdata"/><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font" Target="fonts/font1.fntdata"/><Relationship Id="rId56" Type="http://schemas.openxmlformats.org/officeDocument/2006/relationships/font" Target="fonts/font9.fntdata"/><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font" Target="fonts/font4.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59"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7.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5.fntdata"/><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Utilisateur invité" userId="S::urn:spo:anon#d9b00d16c964a295c222a65a7c94a85a34762293611531c4f06a7d289a078efb::" providerId="AD" clId="Web-{D14F2469-BD78-BFEF-EBD1-BCDE42D2AB2A}"/>
    <pc:docChg chg="addSld">
      <pc:chgData name="Utilisateur invité" userId="S::urn:spo:anon#d9b00d16c964a295c222a65a7c94a85a34762293611531c4f06a7d289a078efb::" providerId="AD" clId="Web-{D14F2469-BD78-BFEF-EBD1-BCDE42D2AB2A}" dt="2021-04-23T13:27:16.538" v="0"/>
      <pc:docMkLst>
        <pc:docMk/>
      </pc:docMkLst>
    </pc:docChg>
  </pc:docChgLst>
  <pc:docChgLst>
    <pc:chgData name="Utilisateur invité" userId="S::urn:spo:anon#d9b00d16c964a295c222a65a7c94a85a34762293611531c4f06a7d289a078efb::" providerId="AD" clId="Web-{ABA2C5AA-23AE-C53E-ACB8-4FD68BAE8479}"/>
    <pc:docChg chg="delSld modSld">
      <pc:chgData name="Utilisateur invité" userId="S::urn:spo:anon#d9b00d16c964a295c222a65a7c94a85a34762293611531c4f06a7d289a078efb::" providerId="AD" clId="Web-{ABA2C5AA-23AE-C53E-ACB8-4FD68BAE8479}" dt="2021-04-26T14:13:27.278" v="195"/>
      <pc:docMkLst>
        <pc:docMk/>
      </pc:docMkLst>
      <pc:sldChg chg="modNotes">
        <pc:chgData name="Utilisateur invité" userId="S::urn:spo:anon#d9b00d16c964a295c222a65a7c94a85a34762293611531c4f06a7d289a078efb::" providerId="AD" clId="Web-{ABA2C5AA-23AE-C53E-ACB8-4FD68BAE8479}" dt="2021-04-26T13:39:32.820" v="5"/>
        <pc:sldMkLst>
          <pc:docMk/>
          <pc:sldMk cId="0" sldId="286"/>
        </pc:sldMkLst>
      </pc:sldChg>
      <pc:sldChg chg="modNotes">
        <pc:chgData name="Utilisateur invité" userId="S::urn:spo:anon#d9b00d16c964a295c222a65a7c94a85a34762293611531c4f06a7d289a078efb::" providerId="AD" clId="Web-{ABA2C5AA-23AE-C53E-ACB8-4FD68BAE8479}" dt="2021-04-26T13:41:40.649" v="170"/>
        <pc:sldMkLst>
          <pc:docMk/>
          <pc:sldMk cId="3405803505" sldId="320"/>
        </pc:sldMkLst>
      </pc:sldChg>
      <pc:sldChg chg="modNotes">
        <pc:chgData name="Utilisateur invité" userId="S::urn:spo:anon#d9b00d16c964a295c222a65a7c94a85a34762293611531c4f06a7d289a078efb::" providerId="AD" clId="Web-{ABA2C5AA-23AE-C53E-ACB8-4FD68BAE8479}" dt="2021-04-26T14:13:27.278" v="195"/>
        <pc:sldMkLst>
          <pc:docMk/>
          <pc:sldMk cId="3597809277" sldId="331"/>
        </pc:sldMkLst>
      </pc:sldChg>
    </pc:docChg>
  </pc:docChgLst>
  <pc:docChgLst>
    <pc:chgData name="Laurent Demers" userId="40a9f2b2-1a70-4f74-8761-bfab1e03baf3" providerId="ADAL" clId="{A91D046D-FFAD-D841-9D1A-7CD442E73A9B}"/>
    <pc:docChg chg="custSel modSld">
      <pc:chgData name="Laurent Demers" userId="40a9f2b2-1a70-4f74-8761-bfab1e03baf3" providerId="ADAL" clId="{A91D046D-FFAD-D841-9D1A-7CD442E73A9B}" dt="2021-04-27T18:17:55.778" v="16"/>
      <pc:docMkLst>
        <pc:docMk/>
      </pc:docMkLst>
      <pc:sldChg chg="addSp delSp">
        <pc:chgData name="Laurent Demers" userId="40a9f2b2-1a70-4f74-8761-bfab1e03baf3" providerId="ADAL" clId="{A91D046D-FFAD-D841-9D1A-7CD442E73A9B}" dt="2021-04-27T18:17:55.778" v="16"/>
        <pc:sldMkLst>
          <pc:docMk/>
          <pc:sldMk cId="2298664532" sldId="306"/>
        </pc:sldMkLst>
        <pc:grpChg chg="add del">
          <ac:chgData name="Laurent Demers" userId="40a9f2b2-1a70-4f74-8761-bfab1e03baf3" providerId="ADAL" clId="{A91D046D-FFAD-D841-9D1A-7CD442E73A9B}" dt="2021-04-27T18:16:10.841" v="9"/>
          <ac:grpSpMkLst>
            <pc:docMk/>
            <pc:sldMk cId="2298664532" sldId="306"/>
            <ac:grpSpMk id="18" creationId="{91964D42-CDF7-5D4C-A008-A10931207227}"/>
          </ac:grpSpMkLst>
        </pc:grpChg>
        <pc:inkChg chg="add">
          <ac:chgData name="Laurent Demers" userId="40a9f2b2-1a70-4f74-8761-bfab1e03baf3" providerId="ADAL" clId="{A91D046D-FFAD-D841-9D1A-7CD442E73A9B}" dt="2021-04-27T18:15:49.898" v="0"/>
          <ac:inkMkLst>
            <pc:docMk/>
            <pc:sldMk cId="2298664532" sldId="306"/>
            <ac:inkMk id="8" creationId="{FFA1714F-4812-3D45-80FD-B777320007BA}"/>
          </ac:inkMkLst>
        </pc:inkChg>
        <pc:inkChg chg="add del">
          <ac:chgData name="Laurent Demers" userId="40a9f2b2-1a70-4f74-8761-bfab1e03baf3" providerId="ADAL" clId="{A91D046D-FFAD-D841-9D1A-7CD442E73A9B}" dt="2021-04-27T18:16:17.312" v="11"/>
          <ac:inkMkLst>
            <pc:docMk/>
            <pc:sldMk cId="2298664532" sldId="306"/>
            <ac:inkMk id="11" creationId="{50221C46-1826-FD4D-ACF8-C1A03A6A60C9}"/>
          </ac:inkMkLst>
        </pc:inkChg>
        <pc:inkChg chg="add del">
          <ac:chgData name="Laurent Demers" userId="40a9f2b2-1a70-4f74-8761-bfab1e03baf3" providerId="ADAL" clId="{A91D046D-FFAD-D841-9D1A-7CD442E73A9B}" dt="2021-04-27T18:15:57.849" v="4"/>
          <ac:inkMkLst>
            <pc:docMk/>
            <pc:sldMk cId="2298664532" sldId="306"/>
            <ac:inkMk id="12" creationId="{3187615F-15DB-D742-9D8B-9DD9B03E03E8}"/>
          </ac:inkMkLst>
        </pc:inkChg>
        <pc:inkChg chg="add del">
          <ac:chgData name="Laurent Demers" userId="40a9f2b2-1a70-4f74-8761-bfab1e03baf3" providerId="ADAL" clId="{A91D046D-FFAD-D841-9D1A-7CD442E73A9B}" dt="2021-04-27T18:15:57.856" v="5"/>
          <ac:inkMkLst>
            <pc:docMk/>
            <pc:sldMk cId="2298664532" sldId="306"/>
            <ac:inkMk id="14" creationId="{B0B69723-1840-D849-86AD-869F4E11225C}"/>
          </ac:inkMkLst>
        </pc:inkChg>
        <pc:inkChg chg="add del topLvl">
          <ac:chgData name="Laurent Demers" userId="40a9f2b2-1a70-4f74-8761-bfab1e03baf3" providerId="ADAL" clId="{A91D046D-FFAD-D841-9D1A-7CD442E73A9B}" dt="2021-04-27T18:16:10.841" v="9"/>
          <ac:inkMkLst>
            <pc:docMk/>
            <pc:sldMk cId="2298664532" sldId="306"/>
            <ac:inkMk id="15" creationId="{D4463695-8494-864C-9935-30E0D3C40F5D}"/>
          </ac:inkMkLst>
        </pc:inkChg>
        <pc:inkChg chg="add del topLvl">
          <ac:chgData name="Laurent Demers" userId="40a9f2b2-1a70-4f74-8761-bfab1e03baf3" providerId="ADAL" clId="{A91D046D-FFAD-D841-9D1A-7CD442E73A9B}" dt="2021-04-27T18:16:11.978" v="10"/>
          <ac:inkMkLst>
            <pc:docMk/>
            <pc:sldMk cId="2298664532" sldId="306"/>
            <ac:inkMk id="16" creationId="{7D2EF44D-8C2E-D843-B78E-3FCF47FDBE16}"/>
          </ac:inkMkLst>
        </pc:inkChg>
        <pc:inkChg chg="add">
          <ac:chgData name="Laurent Demers" userId="40a9f2b2-1a70-4f74-8761-bfab1e03baf3" providerId="ADAL" clId="{A91D046D-FFAD-D841-9D1A-7CD442E73A9B}" dt="2021-04-27T18:16:38.692" v="12"/>
          <ac:inkMkLst>
            <pc:docMk/>
            <pc:sldMk cId="2298664532" sldId="306"/>
            <ac:inkMk id="20" creationId="{FFC1AC00-95BF-284F-8226-93E020931603}"/>
          </ac:inkMkLst>
        </pc:inkChg>
        <pc:inkChg chg="add">
          <ac:chgData name="Laurent Demers" userId="40a9f2b2-1a70-4f74-8761-bfab1e03baf3" providerId="ADAL" clId="{A91D046D-FFAD-D841-9D1A-7CD442E73A9B}" dt="2021-04-27T18:16:45.291" v="13"/>
          <ac:inkMkLst>
            <pc:docMk/>
            <pc:sldMk cId="2298664532" sldId="306"/>
            <ac:inkMk id="21" creationId="{4C2144A2-1101-3F46-8AC5-29DA7A96D6EB}"/>
          </ac:inkMkLst>
        </pc:inkChg>
        <pc:inkChg chg="add">
          <ac:chgData name="Laurent Demers" userId="40a9f2b2-1a70-4f74-8761-bfab1e03baf3" providerId="ADAL" clId="{A91D046D-FFAD-D841-9D1A-7CD442E73A9B}" dt="2021-04-27T18:16:52.598" v="14"/>
          <ac:inkMkLst>
            <pc:docMk/>
            <pc:sldMk cId="2298664532" sldId="306"/>
            <ac:inkMk id="22" creationId="{6375E624-ABBE-5247-96C8-A9E0BEB246A8}"/>
          </ac:inkMkLst>
        </pc:inkChg>
        <pc:inkChg chg="add">
          <ac:chgData name="Laurent Demers" userId="40a9f2b2-1a70-4f74-8761-bfab1e03baf3" providerId="ADAL" clId="{A91D046D-FFAD-D841-9D1A-7CD442E73A9B}" dt="2021-04-27T18:17:50.531" v="15"/>
          <ac:inkMkLst>
            <pc:docMk/>
            <pc:sldMk cId="2298664532" sldId="306"/>
            <ac:inkMk id="23" creationId="{75E6B53D-09A4-DD4D-815A-F063731D0CFB}"/>
          </ac:inkMkLst>
        </pc:inkChg>
        <pc:inkChg chg="add">
          <ac:chgData name="Laurent Demers" userId="40a9f2b2-1a70-4f74-8761-bfab1e03baf3" providerId="ADAL" clId="{A91D046D-FFAD-D841-9D1A-7CD442E73A9B}" dt="2021-04-27T18:17:55.778" v="16"/>
          <ac:inkMkLst>
            <pc:docMk/>
            <pc:sldMk cId="2298664532" sldId="306"/>
            <ac:inkMk id="26" creationId="{279F3FCA-73CA-A34A-90B5-38FDED315959}"/>
          </ac:inkMkLst>
        </pc:inkChg>
      </pc:sldChg>
    </pc:docChg>
  </pc:docChgLst>
  <pc:docChgLst>
    <pc:chgData name="Laurent Demers" userId="40a9f2b2-1a70-4f74-8761-bfab1e03baf3" providerId="ADAL" clId="{2F09B086-A7FE-FA41-B33E-A7333D7057AE}"/>
    <pc:docChg chg="modSld">
      <pc:chgData name="Laurent Demers" userId="40a9f2b2-1a70-4f74-8761-bfab1e03baf3" providerId="ADAL" clId="{2F09B086-A7FE-FA41-B33E-A7333D7057AE}" dt="2021-04-21T14:54:31.330" v="7"/>
      <pc:docMkLst>
        <pc:docMk/>
      </pc:docMkLst>
      <pc:sldChg chg="addSp delSp">
        <pc:chgData name="Laurent Demers" userId="40a9f2b2-1a70-4f74-8761-bfab1e03baf3" providerId="ADAL" clId="{2F09B086-A7FE-FA41-B33E-A7333D7057AE}" dt="2021-04-21T14:54:31.330" v="7"/>
        <pc:sldMkLst>
          <pc:docMk/>
          <pc:sldMk cId="2298664532" sldId="306"/>
        </pc:sldMkLst>
        <pc:inkChg chg="add">
          <ac:chgData name="Laurent Demers" userId="40a9f2b2-1a70-4f74-8761-bfab1e03baf3" providerId="ADAL" clId="{2F09B086-A7FE-FA41-B33E-A7333D7057AE}" dt="2021-04-21T14:52:48.037" v="0"/>
          <ac:inkMkLst>
            <pc:docMk/>
            <pc:sldMk cId="2298664532" sldId="306"/>
            <ac:inkMk id="2" creationId="{4D30CE06-4E1F-0246-8222-E457A5F8ED23}"/>
          </ac:inkMkLst>
        </pc:inkChg>
        <pc:inkChg chg="add">
          <ac:chgData name="Laurent Demers" userId="40a9f2b2-1a70-4f74-8761-bfab1e03baf3" providerId="ADAL" clId="{2F09B086-A7FE-FA41-B33E-A7333D7057AE}" dt="2021-04-21T14:52:50.006" v="1"/>
          <ac:inkMkLst>
            <pc:docMk/>
            <pc:sldMk cId="2298664532" sldId="306"/>
            <ac:inkMk id="3" creationId="{100F30CA-FFFC-E347-95F0-615715635D5F}"/>
          </ac:inkMkLst>
        </pc:inkChg>
        <pc:inkChg chg="add">
          <ac:chgData name="Laurent Demers" userId="40a9f2b2-1a70-4f74-8761-bfab1e03baf3" providerId="ADAL" clId="{2F09B086-A7FE-FA41-B33E-A7333D7057AE}" dt="2021-04-21T14:53:09.282" v="2"/>
          <ac:inkMkLst>
            <pc:docMk/>
            <pc:sldMk cId="2298664532" sldId="306"/>
            <ac:inkMk id="4" creationId="{99C92C5A-D7EA-BD4D-A0D7-F216996957AC}"/>
          </ac:inkMkLst>
        </pc:inkChg>
        <pc:inkChg chg="add">
          <ac:chgData name="Laurent Demers" userId="40a9f2b2-1a70-4f74-8761-bfab1e03baf3" providerId="ADAL" clId="{2F09B086-A7FE-FA41-B33E-A7333D7057AE}" dt="2021-04-21T14:53:26.463" v="3"/>
          <ac:inkMkLst>
            <pc:docMk/>
            <pc:sldMk cId="2298664532" sldId="306"/>
            <ac:inkMk id="5" creationId="{B8B2B85C-EF5A-814D-AD93-37CAE88ABB10}"/>
          </ac:inkMkLst>
        </pc:inkChg>
        <pc:inkChg chg="add">
          <ac:chgData name="Laurent Demers" userId="40a9f2b2-1a70-4f74-8761-bfab1e03baf3" providerId="ADAL" clId="{2F09B086-A7FE-FA41-B33E-A7333D7057AE}" dt="2021-04-21T14:53:34.327" v="4"/>
          <ac:inkMkLst>
            <pc:docMk/>
            <pc:sldMk cId="2298664532" sldId="306"/>
            <ac:inkMk id="6" creationId="{3184D6E3-6E1D-3A40-93BB-CF5981F80621}"/>
          </ac:inkMkLst>
        </pc:inkChg>
        <pc:inkChg chg="add del">
          <ac:chgData name="Laurent Demers" userId="40a9f2b2-1a70-4f74-8761-bfab1e03baf3" providerId="ADAL" clId="{2F09B086-A7FE-FA41-B33E-A7333D7057AE}" dt="2021-04-21T14:53:44.325" v="6"/>
          <ac:inkMkLst>
            <pc:docMk/>
            <pc:sldMk cId="2298664532" sldId="306"/>
            <ac:inkMk id="8" creationId="{B559C53D-3533-0142-8AB1-70FFBD3ADE97}"/>
          </ac:inkMkLst>
        </pc:inkChg>
        <pc:inkChg chg="add">
          <ac:chgData name="Laurent Demers" userId="40a9f2b2-1a70-4f74-8761-bfab1e03baf3" providerId="ADAL" clId="{2F09B086-A7FE-FA41-B33E-A7333D7057AE}" dt="2021-04-21T14:54:31.330" v="7"/>
          <ac:inkMkLst>
            <pc:docMk/>
            <pc:sldMk cId="2298664532" sldId="306"/>
            <ac:inkMk id="10" creationId="{604D8058-D66F-7743-9E8A-A29466A92E60}"/>
          </ac:inkMkLst>
        </pc:inkChg>
      </pc:sldChg>
    </pc:docChg>
  </pc:docChgLst>
  <pc:docChgLst>
    <pc:chgData name="Utilisateur invité" userId="S::urn:spo:anon#d9b00d16c964a295c222a65a7c94a85a34762293611531c4f06a7d289a078efb::" providerId="AD" clId="Web-{00000000-0000-0000-0000-000000000000}"/>
    <pc:docChg chg="modSld">
      <pc:chgData name="Utilisateur invité" userId="S::urn:spo:anon#d9b00d16c964a295c222a65a7c94a85a34762293611531c4f06a7d289a078efb::" providerId="AD" clId="Web-{00000000-0000-0000-0000-000000000000}" dt="2021-04-23T15:22:04.113" v="798"/>
      <pc:docMkLst>
        <pc:docMk/>
      </pc:docMkLst>
      <pc:sldChg chg="modSp modNotes">
        <pc:chgData name="Utilisateur invité" userId="S::urn:spo:anon#d9b00d16c964a295c222a65a7c94a85a34762293611531c4f06a7d289a078efb::" providerId="AD" clId="Web-{00000000-0000-0000-0000-000000000000}" dt="2021-04-23T15:21:50.003" v="794"/>
        <pc:sldMkLst>
          <pc:docMk/>
          <pc:sldMk cId="2205877774" sldId="325"/>
        </pc:sldMkLst>
        <pc:spChg chg="mod">
          <ac:chgData name="Utilisateur invité" userId="S::urn:spo:anon#d9b00d16c964a295c222a65a7c94a85a34762293611531c4f06a7d289a078efb::" providerId="AD" clId="Web-{00000000-0000-0000-0000-000000000000}" dt="2021-04-23T15:14:01.164" v="212" actId="20577"/>
          <ac:spMkLst>
            <pc:docMk/>
            <pc:sldMk cId="2205877774" sldId="325"/>
            <ac:spMk id="3" creationId="{2DB6BE7F-298B-4A3B-BE8E-899672DCAA57}"/>
          </ac:spMkLst>
        </pc:spChg>
      </pc:sldChg>
      <pc:sldChg chg="modNotes">
        <pc:chgData name="Utilisateur invité" userId="S::urn:spo:anon#d9b00d16c964a295c222a65a7c94a85a34762293611531c4f06a7d289a078efb::" providerId="AD" clId="Web-{00000000-0000-0000-0000-000000000000}" dt="2021-04-23T15:22:04.113" v="798"/>
        <pc:sldMkLst>
          <pc:docMk/>
          <pc:sldMk cId="570437973" sldId="326"/>
        </pc:sldMkLst>
      </pc:sldChg>
    </pc:docChg>
  </pc:docChgLst>
  <pc:docChgLst>
    <pc:chgData name="Laurent Demers" userId="40a9f2b2-1a70-4f74-8761-bfab1e03baf3" providerId="ADAL" clId="{EBB51D1E-464C-46CD-B725-126B2236DF7B}"/>
    <pc:docChg chg="undo custSel addSld delSld modSld">
      <pc:chgData name="Laurent Demers" userId="40a9f2b2-1a70-4f74-8761-bfab1e03baf3" providerId="ADAL" clId="{EBB51D1E-464C-46CD-B725-126B2236DF7B}" dt="2021-05-14T15:34:27.680" v="43" actId="20577"/>
      <pc:docMkLst>
        <pc:docMk/>
      </pc:docMkLst>
      <pc:sldChg chg="modNotesTx">
        <pc:chgData name="Laurent Demers" userId="40a9f2b2-1a70-4f74-8761-bfab1e03baf3" providerId="ADAL" clId="{EBB51D1E-464C-46CD-B725-126B2236DF7B}" dt="2021-05-06T14:25:45.335" v="0" actId="20577"/>
        <pc:sldMkLst>
          <pc:docMk/>
          <pc:sldMk cId="0" sldId="256"/>
        </pc:sldMkLst>
      </pc:sldChg>
      <pc:sldChg chg="modNotesTx">
        <pc:chgData name="Laurent Demers" userId="40a9f2b2-1a70-4f74-8761-bfab1e03baf3" providerId="ADAL" clId="{EBB51D1E-464C-46CD-B725-126B2236DF7B}" dt="2021-05-06T14:27:20.235" v="29" actId="20577"/>
        <pc:sldMkLst>
          <pc:docMk/>
          <pc:sldMk cId="0" sldId="257"/>
        </pc:sldMkLst>
      </pc:sldChg>
      <pc:sldChg chg="modNotesTx">
        <pc:chgData name="Laurent Demers" userId="40a9f2b2-1a70-4f74-8761-bfab1e03baf3" providerId="ADAL" clId="{EBB51D1E-464C-46CD-B725-126B2236DF7B}" dt="2021-05-06T14:26:17.718" v="8" actId="20577"/>
        <pc:sldMkLst>
          <pc:docMk/>
          <pc:sldMk cId="0" sldId="258"/>
        </pc:sldMkLst>
      </pc:sldChg>
      <pc:sldChg chg="modNotesTx">
        <pc:chgData name="Laurent Demers" userId="40a9f2b2-1a70-4f74-8761-bfab1e03baf3" providerId="ADAL" clId="{EBB51D1E-464C-46CD-B725-126B2236DF7B}" dt="2021-05-06T14:26:08.253" v="4" actId="20577"/>
        <pc:sldMkLst>
          <pc:docMk/>
          <pc:sldMk cId="0" sldId="263"/>
        </pc:sldMkLst>
      </pc:sldChg>
      <pc:sldChg chg="delCm modNotesTx">
        <pc:chgData name="Laurent Demers" userId="40a9f2b2-1a70-4f74-8761-bfab1e03baf3" providerId="ADAL" clId="{EBB51D1E-464C-46CD-B725-126B2236DF7B}" dt="2021-05-06T14:26:02.347" v="2"/>
        <pc:sldMkLst>
          <pc:docMk/>
          <pc:sldMk cId="0" sldId="268"/>
        </pc:sldMkLst>
      </pc:sldChg>
      <pc:sldChg chg="modNotesTx">
        <pc:chgData name="Laurent Demers" userId="40a9f2b2-1a70-4f74-8761-bfab1e03baf3" providerId="ADAL" clId="{EBB51D1E-464C-46CD-B725-126B2236DF7B}" dt="2021-05-06T14:26:13.902" v="7" actId="20577"/>
        <pc:sldMkLst>
          <pc:docMk/>
          <pc:sldMk cId="0" sldId="277"/>
        </pc:sldMkLst>
      </pc:sldChg>
      <pc:sldChg chg="delSp modNotesTx">
        <pc:chgData name="Laurent Demers" userId="40a9f2b2-1a70-4f74-8761-bfab1e03baf3" providerId="ADAL" clId="{EBB51D1E-464C-46CD-B725-126B2236DF7B}" dt="2021-05-06T14:27:58.341" v="38" actId="478"/>
        <pc:sldMkLst>
          <pc:docMk/>
          <pc:sldMk cId="0" sldId="278"/>
        </pc:sldMkLst>
        <pc:spChg chg="del">
          <ac:chgData name="Laurent Demers" userId="40a9f2b2-1a70-4f74-8761-bfab1e03baf3" providerId="ADAL" clId="{EBB51D1E-464C-46CD-B725-126B2236DF7B}" dt="2021-05-06T14:27:58.341" v="38" actId="478"/>
          <ac:spMkLst>
            <pc:docMk/>
            <pc:sldMk cId="0" sldId="278"/>
            <ac:spMk id="6" creationId="{CE94E6F7-51B5-44C5-867D-9F2958ABE456}"/>
          </ac:spMkLst>
        </pc:spChg>
        <pc:picChg chg="del">
          <ac:chgData name="Laurent Demers" userId="40a9f2b2-1a70-4f74-8761-bfab1e03baf3" providerId="ADAL" clId="{EBB51D1E-464C-46CD-B725-126B2236DF7B}" dt="2021-05-06T14:27:56.136" v="37" actId="478"/>
          <ac:picMkLst>
            <pc:docMk/>
            <pc:sldMk cId="0" sldId="278"/>
            <ac:picMk id="5" creationId="{6EDFF046-5F0D-48C5-86CA-E4D6F4E57B2B}"/>
          </ac:picMkLst>
        </pc:picChg>
      </pc:sldChg>
      <pc:sldChg chg="modNotesTx">
        <pc:chgData name="Laurent Demers" userId="40a9f2b2-1a70-4f74-8761-bfab1e03baf3" providerId="ADAL" clId="{EBB51D1E-464C-46CD-B725-126B2236DF7B}" dt="2021-05-06T14:28:09.852" v="39" actId="20577"/>
        <pc:sldMkLst>
          <pc:docMk/>
          <pc:sldMk cId="2435599891" sldId="295"/>
        </pc:sldMkLst>
      </pc:sldChg>
      <pc:sldChg chg="modNotesTx">
        <pc:chgData name="Laurent Demers" userId="40a9f2b2-1a70-4f74-8761-bfab1e03baf3" providerId="ADAL" clId="{EBB51D1E-464C-46CD-B725-126B2236DF7B}" dt="2021-05-06T14:26:06.303" v="3" actId="20577"/>
        <pc:sldMkLst>
          <pc:docMk/>
          <pc:sldMk cId="3373719093" sldId="298"/>
        </pc:sldMkLst>
      </pc:sldChg>
      <pc:sldChg chg="modNotesTx">
        <pc:chgData name="Laurent Demers" userId="40a9f2b2-1a70-4f74-8761-bfab1e03baf3" providerId="ADAL" clId="{EBB51D1E-464C-46CD-B725-126B2236DF7B}" dt="2021-05-06T14:26:31.202" v="13" actId="20577"/>
        <pc:sldMkLst>
          <pc:docMk/>
          <pc:sldMk cId="2366773396" sldId="302"/>
        </pc:sldMkLst>
      </pc:sldChg>
      <pc:sldChg chg="modNotesTx">
        <pc:chgData name="Laurent Demers" userId="40a9f2b2-1a70-4f74-8761-bfab1e03baf3" providerId="ADAL" clId="{EBB51D1E-464C-46CD-B725-126B2236DF7B}" dt="2021-05-06T14:26:28.735" v="12" actId="20577"/>
        <pc:sldMkLst>
          <pc:docMk/>
          <pc:sldMk cId="1672597362" sldId="305"/>
        </pc:sldMkLst>
      </pc:sldChg>
      <pc:sldChg chg="modNotesTx">
        <pc:chgData name="Laurent Demers" userId="40a9f2b2-1a70-4f74-8761-bfab1e03baf3" providerId="ADAL" clId="{EBB51D1E-464C-46CD-B725-126B2236DF7B}" dt="2021-05-06T14:26:23.518" v="10" actId="20577"/>
        <pc:sldMkLst>
          <pc:docMk/>
          <pc:sldMk cId="2298664532" sldId="306"/>
        </pc:sldMkLst>
      </pc:sldChg>
      <pc:sldChg chg="modNotesTx">
        <pc:chgData name="Laurent Demers" userId="40a9f2b2-1a70-4f74-8761-bfab1e03baf3" providerId="ADAL" clId="{EBB51D1E-464C-46CD-B725-126B2236DF7B}" dt="2021-05-06T14:26:25.552" v="11" actId="20577"/>
        <pc:sldMkLst>
          <pc:docMk/>
          <pc:sldMk cId="2664544518" sldId="307"/>
        </pc:sldMkLst>
      </pc:sldChg>
      <pc:sldChg chg="modNotesTx">
        <pc:chgData name="Laurent Demers" userId="40a9f2b2-1a70-4f74-8761-bfab1e03baf3" providerId="ADAL" clId="{EBB51D1E-464C-46CD-B725-126B2236DF7B}" dt="2021-05-06T14:26:35.056" v="14" actId="20577"/>
        <pc:sldMkLst>
          <pc:docMk/>
          <pc:sldMk cId="1994107928" sldId="308"/>
        </pc:sldMkLst>
      </pc:sldChg>
      <pc:sldChg chg="modNotesTx">
        <pc:chgData name="Laurent Demers" userId="40a9f2b2-1a70-4f74-8761-bfab1e03baf3" providerId="ADAL" clId="{EBB51D1E-464C-46CD-B725-126B2236DF7B}" dt="2021-05-06T14:26:47.069" v="19" actId="20577"/>
        <pc:sldMkLst>
          <pc:docMk/>
          <pc:sldMk cId="1957957736" sldId="310"/>
        </pc:sldMkLst>
      </pc:sldChg>
      <pc:sldChg chg="modNotesTx">
        <pc:chgData name="Laurent Demers" userId="40a9f2b2-1a70-4f74-8761-bfab1e03baf3" providerId="ADAL" clId="{EBB51D1E-464C-46CD-B725-126B2236DF7B}" dt="2021-05-06T14:26:51.185" v="20" actId="20577"/>
        <pc:sldMkLst>
          <pc:docMk/>
          <pc:sldMk cId="4259293842" sldId="311"/>
        </pc:sldMkLst>
      </pc:sldChg>
      <pc:sldChg chg="modNotesTx">
        <pc:chgData name="Laurent Demers" userId="40a9f2b2-1a70-4f74-8761-bfab1e03baf3" providerId="ADAL" clId="{EBB51D1E-464C-46CD-B725-126B2236DF7B}" dt="2021-05-06T14:26:20.785" v="9" actId="20577"/>
        <pc:sldMkLst>
          <pc:docMk/>
          <pc:sldMk cId="2255096759" sldId="312"/>
        </pc:sldMkLst>
      </pc:sldChg>
      <pc:sldChg chg="modNotesTx">
        <pc:chgData name="Laurent Demers" userId="40a9f2b2-1a70-4f74-8761-bfab1e03baf3" providerId="ADAL" clId="{EBB51D1E-464C-46CD-B725-126B2236DF7B}" dt="2021-05-06T14:26:57.135" v="22" actId="20577"/>
        <pc:sldMkLst>
          <pc:docMk/>
          <pc:sldMk cId="1686348507" sldId="313"/>
        </pc:sldMkLst>
      </pc:sldChg>
      <pc:sldChg chg="modNotesTx">
        <pc:chgData name="Laurent Demers" userId="40a9f2b2-1a70-4f74-8761-bfab1e03baf3" providerId="ADAL" clId="{EBB51D1E-464C-46CD-B725-126B2236DF7B}" dt="2021-05-06T14:26:54.368" v="21" actId="20577"/>
        <pc:sldMkLst>
          <pc:docMk/>
          <pc:sldMk cId="989924754" sldId="314"/>
        </pc:sldMkLst>
      </pc:sldChg>
      <pc:sldChg chg="modNotesTx">
        <pc:chgData name="Laurent Demers" userId="40a9f2b2-1a70-4f74-8761-bfab1e03baf3" providerId="ADAL" clId="{EBB51D1E-464C-46CD-B725-126B2236DF7B}" dt="2021-05-06T14:28:44.702" v="40" actId="20577"/>
        <pc:sldMkLst>
          <pc:docMk/>
          <pc:sldMk cId="2428850075" sldId="315"/>
        </pc:sldMkLst>
      </pc:sldChg>
      <pc:sldChg chg="modNotesTx">
        <pc:chgData name="Laurent Demers" userId="40a9f2b2-1a70-4f74-8761-bfab1e03baf3" providerId="ADAL" clId="{EBB51D1E-464C-46CD-B725-126B2236DF7B}" dt="2021-05-06T14:26:59.640" v="23" actId="20577"/>
        <pc:sldMkLst>
          <pc:docMk/>
          <pc:sldMk cId="415538841" sldId="316"/>
        </pc:sldMkLst>
      </pc:sldChg>
      <pc:sldChg chg="modNotesTx">
        <pc:chgData name="Laurent Demers" userId="40a9f2b2-1a70-4f74-8761-bfab1e03baf3" providerId="ADAL" clId="{EBB51D1E-464C-46CD-B725-126B2236DF7B}" dt="2021-05-06T14:28:51.155" v="42" actId="20577"/>
        <pc:sldMkLst>
          <pc:docMk/>
          <pc:sldMk cId="3632330547" sldId="318"/>
        </pc:sldMkLst>
      </pc:sldChg>
      <pc:sldChg chg="modNotesTx">
        <pc:chgData name="Laurent Demers" userId="40a9f2b2-1a70-4f74-8761-bfab1e03baf3" providerId="ADAL" clId="{EBB51D1E-464C-46CD-B725-126B2236DF7B}" dt="2021-05-06T14:28:48.552" v="41" actId="20577"/>
        <pc:sldMkLst>
          <pc:docMk/>
          <pc:sldMk cId="3405803505" sldId="320"/>
        </pc:sldMkLst>
      </pc:sldChg>
      <pc:sldChg chg="modNotesTx">
        <pc:chgData name="Laurent Demers" userId="40a9f2b2-1a70-4f74-8761-bfab1e03baf3" providerId="ADAL" clId="{EBB51D1E-464C-46CD-B725-126B2236DF7B}" dt="2021-05-06T14:26:11.392" v="6" actId="5793"/>
        <pc:sldMkLst>
          <pc:docMk/>
          <pc:sldMk cId="2205877774" sldId="325"/>
        </pc:sldMkLst>
      </pc:sldChg>
      <pc:sldChg chg="add del modNotesTx">
        <pc:chgData name="Laurent Demers" userId="40a9f2b2-1a70-4f74-8761-bfab1e03baf3" providerId="ADAL" clId="{EBB51D1E-464C-46CD-B725-126B2236DF7B}" dt="2021-05-06T14:26:44.818" v="18" actId="5793"/>
        <pc:sldMkLst>
          <pc:docMk/>
          <pc:sldMk cId="570437973" sldId="326"/>
        </pc:sldMkLst>
      </pc:sldChg>
      <pc:sldChg chg="modNotesTx">
        <pc:chgData name="Laurent Demers" userId="40a9f2b2-1a70-4f74-8761-bfab1e03baf3" providerId="ADAL" clId="{EBB51D1E-464C-46CD-B725-126B2236DF7B}" dt="2021-05-14T15:34:27.680" v="43" actId="20577"/>
        <pc:sldMkLst>
          <pc:docMk/>
          <pc:sldMk cId="2480526010" sldId="327"/>
        </pc:sldMkLst>
      </pc:sldChg>
      <pc:sldChg chg="modNotesTx">
        <pc:chgData name="Laurent Demers" userId="40a9f2b2-1a70-4f74-8761-bfab1e03baf3" providerId="ADAL" clId="{EBB51D1E-464C-46CD-B725-126B2236DF7B}" dt="2021-05-06T14:27:03.868" v="25" actId="5793"/>
        <pc:sldMkLst>
          <pc:docMk/>
          <pc:sldMk cId="3709540185" sldId="328"/>
        </pc:sldMkLst>
      </pc:sldChg>
      <pc:sldChg chg="modNotesTx">
        <pc:chgData name="Laurent Demers" userId="40a9f2b2-1a70-4f74-8761-bfab1e03baf3" providerId="ADAL" clId="{EBB51D1E-464C-46CD-B725-126B2236DF7B}" dt="2021-05-06T14:27:15.851" v="27" actId="5793"/>
        <pc:sldMkLst>
          <pc:docMk/>
          <pc:sldMk cId="1136734157" sldId="329"/>
        </pc:sldMkLst>
      </pc:sldChg>
      <pc:sldChg chg="modNotesTx">
        <pc:chgData name="Laurent Demers" userId="40a9f2b2-1a70-4f74-8761-bfab1e03baf3" providerId="ADAL" clId="{EBB51D1E-464C-46CD-B725-126B2236DF7B}" dt="2021-05-06T14:27:32.002" v="32" actId="20577"/>
        <pc:sldMkLst>
          <pc:docMk/>
          <pc:sldMk cId="3597809277" sldId="331"/>
        </pc:sldMkLst>
      </pc:sldChg>
      <pc:sldChg chg="modNotesTx">
        <pc:chgData name="Laurent Demers" userId="40a9f2b2-1a70-4f74-8761-bfab1e03baf3" providerId="ADAL" clId="{EBB51D1E-464C-46CD-B725-126B2236DF7B}" dt="2021-05-06T14:27:40.685" v="34" actId="5793"/>
        <pc:sldMkLst>
          <pc:docMk/>
          <pc:sldMk cId="1441218611" sldId="332"/>
        </pc:sldMkLst>
      </pc:sldChg>
      <pc:sldChg chg="modNotesTx">
        <pc:chgData name="Laurent Demers" userId="40a9f2b2-1a70-4f74-8761-bfab1e03baf3" providerId="ADAL" clId="{EBB51D1E-464C-46CD-B725-126B2236DF7B}" dt="2021-05-06T14:27:34.381" v="33" actId="5793"/>
        <pc:sldMkLst>
          <pc:docMk/>
          <pc:sldMk cId="3034989025" sldId="333"/>
        </pc:sldMkLst>
      </pc:sldChg>
      <pc:sldChg chg="modNotesTx">
        <pc:chgData name="Laurent Demers" userId="40a9f2b2-1a70-4f74-8761-bfab1e03baf3" providerId="ADAL" clId="{EBB51D1E-464C-46CD-B725-126B2236DF7B}" dt="2021-05-06T14:27:43.202" v="35" actId="5793"/>
        <pc:sldMkLst>
          <pc:docMk/>
          <pc:sldMk cId="4126970227" sldId="335"/>
        </pc:sldMkLst>
      </pc:sldChg>
      <pc:sldChg chg="modNotesTx">
        <pc:chgData name="Laurent Demers" userId="40a9f2b2-1a70-4f74-8761-bfab1e03baf3" providerId="ADAL" clId="{EBB51D1E-464C-46CD-B725-126B2236DF7B}" dt="2021-05-06T14:27:23.637" v="30" actId="20577"/>
        <pc:sldMkLst>
          <pc:docMk/>
          <pc:sldMk cId="1187628350" sldId="336"/>
        </pc:sldMkLst>
      </pc:sldChg>
    </pc:docChg>
  </pc:docChgLst>
  <pc:docChgLst>
    <pc:chgData name="Laurent Demers" userId="40a9f2b2-1a70-4f74-8761-bfab1e03baf3" providerId="ADAL" clId="{9C0999D0-496D-47A6-B2C1-5277157D490D}"/>
    <pc:docChg chg="undo redo custSel addSld delSld modSld sldOrd modMainMaster">
      <pc:chgData name="Laurent Demers" userId="40a9f2b2-1a70-4f74-8761-bfab1e03baf3" providerId="ADAL" clId="{9C0999D0-496D-47A6-B2C1-5277157D490D}" dt="2021-04-29T14:33:03.219" v="9815"/>
      <pc:docMkLst>
        <pc:docMk/>
      </pc:docMkLst>
      <pc:sldChg chg="modSp modNotesTx">
        <pc:chgData name="Laurent Demers" userId="40a9f2b2-1a70-4f74-8761-bfab1e03baf3" providerId="ADAL" clId="{9C0999D0-496D-47A6-B2C1-5277157D490D}" dt="2021-04-27T21:01:01.298" v="9793" actId="403"/>
        <pc:sldMkLst>
          <pc:docMk/>
          <pc:sldMk cId="0" sldId="256"/>
        </pc:sldMkLst>
        <pc:spChg chg="mod">
          <ac:chgData name="Laurent Demers" userId="40a9f2b2-1a70-4f74-8761-bfab1e03baf3" providerId="ADAL" clId="{9C0999D0-496D-47A6-B2C1-5277157D490D}" dt="2021-04-27T21:01:01.298" v="9793" actId="403"/>
          <ac:spMkLst>
            <pc:docMk/>
            <pc:sldMk cId="0" sldId="256"/>
            <ac:spMk id="2" creationId="{A6CE432B-64C4-420A-8C30-81A5B9E024FD}"/>
          </ac:spMkLst>
        </pc:spChg>
      </pc:sldChg>
      <pc:sldChg chg="addSp delSp modSp ord modNotesTx">
        <pc:chgData name="Laurent Demers" userId="40a9f2b2-1a70-4f74-8761-bfab1e03baf3" providerId="ADAL" clId="{9C0999D0-496D-47A6-B2C1-5277157D490D}" dt="2021-04-22T19:28:39.064" v="4153" actId="20577"/>
        <pc:sldMkLst>
          <pc:docMk/>
          <pc:sldMk cId="0" sldId="257"/>
        </pc:sldMkLst>
        <pc:spChg chg="add del mod">
          <ac:chgData name="Laurent Demers" userId="40a9f2b2-1a70-4f74-8761-bfab1e03baf3" providerId="ADAL" clId="{9C0999D0-496D-47A6-B2C1-5277157D490D}" dt="2021-04-22T16:38:08.785" v="3156" actId="478"/>
          <ac:spMkLst>
            <pc:docMk/>
            <pc:sldMk cId="0" sldId="257"/>
            <ac:spMk id="3" creationId="{28E334DE-DE21-48B0-A938-89491D289D6B}"/>
          </ac:spMkLst>
        </pc:spChg>
        <pc:spChg chg="add del mod">
          <ac:chgData name="Laurent Demers" userId="40a9f2b2-1a70-4f74-8761-bfab1e03baf3" providerId="ADAL" clId="{9C0999D0-496D-47A6-B2C1-5277157D490D}" dt="2021-04-22T16:38:14.272" v="3158" actId="478"/>
          <ac:spMkLst>
            <pc:docMk/>
            <pc:sldMk cId="0" sldId="257"/>
            <ac:spMk id="5" creationId="{D3D0765B-B83B-4540-B146-7056EACA6ACB}"/>
          </ac:spMkLst>
        </pc:spChg>
        <pc:spChg chg="add del mod">
          <ac:chgData name="Laurent Demers" userId="40a9f2b2-1a70-4f74-8761-bfab1e03baf3" providerId="ADAL" clId="{9C0999D0-496D-47A6-B2C1-5277157D490D}" dt="2021-04-22T16:38:21.216" v="3161" actId="478"/>
          <ac:spMkLst>
            <pc:docMk/>
            <pc:sldMk cId="0" sldId="257"/>
            <ac:spMk id="7" creationId="{5285A836-A79A-41E9-A55B-7BC63EB3D816}"/>
          </ac:spMkLst>
        </pc:spChg>
        <pc:spChg chg="add mod">
          <ac:chgData name="Laurent Demers" userId="40a9f2b2-1a70-4f74-8761-bfab1e03baf3" providerId="ADAL" clId="{9C0999D0-496D-47A6-B2C1-5277157D490D}" dt="2021-04-22T19:18:23.805" v="4051" actId="14100"/>
          <ac:spMkLst>
            <pc:docMk/>
            <pc:sldMk cId="0" sldId="257"/>
            <ac:spMk id="8" creationId="{59C924A8-1CE0-47AF-BB0A-022B4ACBDA36}"/>
          </ac:spMkLst>
        </pc:spChg>
        <pc:spChg chg="add mod">
          <ac:chgData name="Laurent Demers" userId="40a9f2b2-1a70-4f74-8761-bfab1e03baf3" providerId="ADAL" clId="{9C0999D0-496D-47A6-B2C1-5277157D490D}" dt="2021-04-22T17:46:33.614" v="3365" actId="1076"/>
          <ac:spMkLst>
            <pc:docMk/>
            <pc:sldMk cId="0" sldId="257"/>
            <ac:spMk id="13" creationId="{9CB2A5F9-2103-4D74-A977-8390B1224BDA}"/>
          </ac:spMkLst>
        </pc:spChg>
        <pc:spChg chg="mod">
          <ac:chgData name="Laurent Demers" userId="40a9f2b2-1a70-4f74-8761-bfab1e03baf3" providerId="ADAL" clId="{9C0999D0-496D-47A6-B2C1-5277157D490D}" dt="2021-04-22T16:50:53.280" v="3162" actId="1076"/>
          <ac:spMkLst>
            <pc:docMk/>
            <pc:sldMk cId="0" sldId="257"/>
            <ac:spMk id="75" creationId="{00000000-0000-0000-0000-000000000000}"/>
          </ac:spMkLst>
        </pc:spChg>
        <pc:spChg chg="del">
          <ac:chgData name="Laurent Demers" userId="40a9f2b2-1a70-4f74-8761-bfab1e03baf3" providerId="ADAL" clId="{9C0999D0-496D-47A6-B2C1-5277157D490D}" dt="2021-04-22T16:38:06.787" v="3155" actId="478"/>
          <ac:spMkLst>
            <pc:docMk/>
            <pc:sldMk cId="0" sldId="257"/>
            <ac:spMk id="76" creationId="{00000000-0000-0000-0000-000000000000}"/>
          </ac:spMkLst>
        </pc:spChg>
        <pc:spChg chg="del">
          <ac:chgData name="Laurent Demers" userId="40a9f2b2-1a70-4f74-8761-bfab1e03baf3" providerId="ADAL" clId="{9C0999D0-496D-47A6-B2C1-5277157D490D}" dt="2021-04-22T16:38:11.229" v="3157" actId="478"/>
          <ac:spMkLst>
            <pc:docMk/>
            <pc:sldMk cId="0" sldId="257"/>
            <ac:spMk id="77" creationId="{00000000-0000-0000-0000-000000000000}"/>
          </ac:spMkLst>
        </pc:spChg>
        <pc:spChg chg="del">
          <ac:chgData name="Laurent Demers" userId="40a9f2b2-1a70-4f74-8761-bfab1e03baf3" providerId="ADAL" clId="{9C0999D0-496D-47A6-B2C1-5277157D490D}" dt="2021-04-22T16:38:17.463" v="3159" actId="478"/>
          <ac:spMkLst>
            <pc:docMk/>
            <pc:sldMk cId="0" sldId="257"/>
            <ac:spMk id="78" creationId="{00000000-0000-0000-0000-000000000000}"/>
          </ac:spMkLst>
        </pc:spChg>
        <pc:picChg chg="add mod">
          <ac:chgData name="Laurent Demers" userId="40a9f2b2-1a70-4f74-8761-bfab1e03baf3" providerId="ADAL" clId="{9C0999D0-496D-47A6-B2C1-5277157D490D}" dt="2021-04-22T17:46:27.964" v="3363" actId="14100"/>
          <ac:picMkLst>
            <pc:docMk/>
            <pc:sldMk cId="0" sldId="257"/>
            <ac:picMk id="9" creationId="{9305D49D-A93C-4BA6-968B-5EF4CF3B8AB8}"/>
          </ac:picMkLst>
        </pc:picChg>
      </pc:sldChg>
      <pc:sldChg chg="delSp modSp ord modNotesTx">
        <pc:chgData name="Laurent Demers" userId="40a9f2b2-1a70-4f74-8761-bfab1e03baf3" providerId="ADAL" clId="{9C0999D0-496D-47A6-B2C1-5277157D490D}" dt="2021-04-26T18:01:01.725" v="8568" actId="20577"/>
        <pc:sldMkLst>
          <pc:docMk/>
          <pc:sldMk cId="0" sldId="258"/>
        </pc:sldMkLst>
        <pc:spChg chg="mod">
          <ac:chgData name="Laurent Demers" userId="40a9f2b2-1a70-4f74-8761-bfab1e03baf3" providerId="ADAL" clId="{9C0999D0-496D-47A6-B2C1-5277157D490D}" dt="2021-04-22T23:34:41.802" v="5269" actId="20577"/>
          <ac:spMkLst>
            <pc:docMk/>
            <pc:sldMk cId="0" sldId="258"/>
            <ac:spMk id="84" creationId="{00000000-0000-0000-0000-000000000000}"/>
          </ac:spMkLst>
        </pc:spChg>
        <pc:spChg chg="del">
          <ac:chgData name="Laurent Demers" userId="40a9f2b2-1a70-4f74-8761-bfab1e03baf3" providerId="ADAL" clId="{9C0999D0-496D-47A6-B2C1-5277157D490D}" dt="2021-04-14T18:50:10.224" v="37" actId="478"/>
          <ac:spMkLst>
            <pc:docMk/>
            <pc:sldMk cId="0" sldId="258"/>
            <ac:spMk id="85" creationId="{00000000-0000-0000-0000-000000000000}"/>
          </ac:spMkLst>
        </pc:spChg>
      </pc:sldChg>
      <pc:sldChg chg="modSp ord modAnim modNotesTx">
        <pc:chgData name="Laurent Demers" userId="40a9f2b2-1a70-4f74-8761-bfab1e03baf3" providerId="ADAL" clId="{9C0999D0-496D-47A6-B2C1-5277157D490D}" dt="2021-04-29T13:36:15.707" v="9803"/>
        <pc:sldMkLst>
          <pc:docMk/>
          <pc:sldMk cId="0" sldId="263"/>
        </pc:sldMkLst>
        <pc:picChg chg="mod">
          <ac:chgData name="Laurent Demers" userId="40a9f2b2-1a70-4f74-8761-bfab1e03baf3" providerId="ADAL" clId="{9C0999D0-496D-47A6-B2C1-5277157D490D}" dt="2021-04-15T17:55:38.035" v="824" actId="1076"/>
          <ac:picMkLst>
            <pc:docMk/>
            <pc:sldMk cId="0" sldId="263"/>
            <ac:picMk id="6" creationId="{B3FFA074-F489-4A19-B98F-0D95B290CA27}"/>
          </ac:picMkLst>
        </pc:picChg>
      </pc:sldChg>
      <pc:sldChg chg="addSp delSp modSp ord setBg">
        <pc:chgData name="Laurent Demers" userId="40a9f2b2-1a70-4f74-8761-bfab1e03baf3" providerId="ADAL" clId="{9C0999D0-496D-47A6-B2C1-5277157D490D}" dt="2021-04-26T14:36:55.311" v="8303" actId="20577"/>
        <pc:sldMkLst>
          <pc:docMk/>
          <pc:sldMk cId="0" sldId="265"/>
        </pc:sldMkLst>
        <pc:spChg chg="add del mod">
          <ac:chgData name="Laurent Demers" userId="40a9f2b2-1a70-4f74-8761-bfab1e03baf3" providerId="ADAL" clId="{9C0999D0-496D-47A6-B2C1-5277157D490D}" dt="2021-04-23T00:18:34.348" v="6838" actId="478"/>
          <ac:spMkLst>
            <pc:docMk/>
            <pc:sldMk cId="0" sldId="265"/>
            <ac:spMk id="3" creationId="{49E99F0E-1A1C-47D8-ADC7-129AFAD1AA59}"/>
          </ac:spMkLst>
        </pc:spChg>
        <pc:spChg chg="add mod">
          <ac:chgData name="Laurent Demers" userId="40a9f2b2-1a70-4f74-8761-bfab1e03baf3" providerId="ADAL" clId="{9C0999D0-496D-47A6-B2C1-5277157D490D}" dt="2021-04-26T14:36:55.311" v="8303" actId="20577"/>
          <ac:spMkLst>
            <pc:docMk/>
            <pc:sldMk cId="0" sldId="265"/>
            <ac:spMk id="6" creationId="{8E5C474D-AED3-442F-82B0-8AFA443721EB}"/>
          </ac:spMkLst>
        </pc:spChg>
        <pc:spChg chg="mod">
          <ac:chgData name="Laurent Demers" userId="40a9f2b2-1a70-4f74-8761-bfab1e03baf3" providerId="ADAL" clId="{9C0999D0-496D-47A6-B2C1-5277157D490D}" dt="2021-04-23T00:19:52.907" v="6888" actId="404"/>
          <ac:spMkLst>
            <pc:docMk/>
            <pc:sldMk cId="0" sldId="265"/>
            <ac:spMk id="150" creationId="{00000000-0000-0000-0000-000000000000}"/>
          </ac:spMkLst>
        </pc:spChg>
        <pc:spChg chg="del mod">
          <ac:chgData name="Laurent Demers" userId="40a9f2b2-1a70-4f74-8761-bfab1e03baf3" providerId="ADAL" clId="{9C0999D0-496D-47A6-B2C1-5277157D490D}" dt="2021-04-23T00:18:15.227" v="6835" actId="478"/>
          <ac:spMkLst>
            <pc:docMk/>
            <pc:sldMk cId="0" sldId="265"/>
            <ac:spMk id="151" creationId="{00000000-0000-0000-0000-000000000000}"/>
          </ac:spMkLst>
        </pc:spChg>
        <pc:picChg chg="add del mod">
          <ac:chgData name="Laurent Demers" userId="40a9f2b2-1a70-4f74-8761-bfab1e03baf3" providerId="ADAL" clId="{9C0999D0-496D-47A6-B2C1-5277157D490D}" dt="2021-04-23T00:22:19.953" v="6894" actId="478"/>
          <ac:picMkLst>
            <pc:docMk/>
            <pc:sldMk cId="0" sldId="265"/>
            <ac:picMk id="5" creationId="{E20D91DC-F6A4-4D9C-8801-E9D5A100A30A}"/>
          </ac:picMkLst>
        </pc:picChg>
        <pc:picChg chg="add mod">
          <ac:chgData name="Laurent Demers" userId="40a9f2b2-1a70-4f74-8761-bfab1e03baf3" providerId="ADAL" clId="{9C0999D0-496D-47A6-B2C1-5277157D490D}" dt="2021-04-23T00:22:41.775" v="6897" actId="1076"/>
          <ac:picMkLst>
            <pc:docMk/>
            <pc:sldMk cId="0" sldId="265"/>
            <ac:picMk id="8" creationId="{AB059942-8737-4434-868A-27066888996F}"/>
          </ac:picMkLst>
        </pc:picChg>
        <pc:picChg chg="add del mod">
          <ac:chgData name="Laurent Demers" userId="40a9f2b2-1a70-4f74-8761-bfab1e03baf3" providerId="ADAL" clId="{9C0999D0-496D-47A6-B2C1-5277157D490D}" dt="2021-04-23T00:19:52.189" v="6887" actId="1076"/>
          <ac:picMkLst>
            <pc:docMk/>
            <pc:sldMk cId="0" sldId="265"/>
            <ac:picMk id="152" creationId="{00000000-0000-0000-0000-000000000000}"/>
          </ac:picMkLst>
        </pc:picChg>
      </pc:sldChg>
      <pc:sldChg chg="modSp modNotesTx">
        <pc:chgData name="Laurent Demers" userId="40a9f2b2-1a70-4f74-8761-bfab1e03baf3" providerId="ADAL" clId="{9C0999D0-496D-47A6-B2C1-5277157D490D}" dt="2021-04-22T18:38:05.509" v="3390" actId="20577"/>
        <pc:sldMkLst>
          <pc:docMk/>
          <pc:sldMk cId="0" sldId="268"/>
        </pc:sldMkLst>
        <pc:spChg chg="mod">
          <ac:chgData name="Laurent Demers" userId="40a9f2b2-1a70-4f74-8761-bfab1e03baf3" providerId="ADAL" clId="{9C0999D0-496D-47A6-B2C1-5277157D490D}" dt="2021-04-15T17:52:42.073" v="740" actId="1076"/>
          <ac:spMkLst>
            <pc:docMk/>
            <pc:sldMk cId="0" sldId="268"/>
            <ac:spMk id="2" creationId="{FB598863-A90F-4DF2-A164-416A1065D896}"/>
          </ac:spMkLst>
        </pc:spChg>
        <pc:spChg chg="mod">
          <ac:chgData name="Laurent Demers" userId="40a9f2b2-1a70-4f74-8761-bfab1e03baf3" providerId="ADAL" clId="{9C0999D0-496D-47A6-B2C1-5277157D490D}" dt="2021-04-22T18:37:53.112" v="3377" actId="20577"/>
          <ac:spMkLst>
            <pc:docMk/>
            <pc:sldMk cId="0" sldId="268"/>
            <ac:spMk id="173" creationId="{00000000-0000-0000-0000-000000000000}"/>
          </ac:spMkLst>
        </pc:spChg>
      </pc:sldChg>
      <pc:sldChg chg="addSp delSp modSp modAnim">
        <pc:chgData name="Laurent Demers" userId="40a9f2b2-1a70-4f74-8761-bfab1e03baf3" providerId="ADAL" clId="{9C0999D0-496D-47A6-B2C1-5277157D490D}" dt="2021-04-29T14:33:03.219" v="9815"/>
        <pc:sldMkLst>
          <pc:docMk/>
          <pc:sldMk cId="0" sldId="270"/>
        </pc:sldMkLst>
        <pc:spChg chg="add mod">
          <ac:chgData name="Laurent Demers" userId="40a9f2b2-1a70-4f74-8761-bfab1e03baf3" providerId="ADAL" clId="{9C0999D0-496D-47A6-B2C1-5277157D490D}" dt="2021-04-23T00:46:53.595" v="7183" actId="1076"/>
          <ac:spMkLst>
            <pc:docMk/>
            <pc:sldMk cId="0" sldId="270"/>
            <ac:spMk id="2" creationId="{61E585BB-3B47-4ADE-A3FC-E79F0E02988F}"/>
          </ac:spMkLst>
        </pc:spChg>
        <pc:spChg chg="add del mod">
          <ac:chgData name="Laurent Demers" userId="40a9f2b2-1a70-4f74-8761-bfab1e03baf3" providerId="ADAL" clId="{9C0999D0-496D-47A6-B2C1-5277157D490D}" dt="2021-04-23T00:44:15.203" v="7133" actId="478"/>
          <ac:spMkLst>
            <pc:docMk/>
            <pc:sldMk cId="0" sldId="270"/>
            <ac:spMk id="9" creationId="{4713C862-7289-4348-98D1-C7F787DE27AD}"/>
          </ac:spMkLst>
        </pc:spChg>
        <pc:spChg chg="add del mod">
          <ac:chgData name="Laurent Demers" userId="40a9f2b2-1a70-4f74-8761-bfab1e03baf3" providerId="ADAL" clId="{9C0999D0-496D-47A6-B2C1-5277157D490D}" dt="2021-04-23T00:44:17.755" v="7134" actId="478"/>
          <ac:spMkLst>
            <pc:docMk/>
            <pc:sldMk cId="0" sldId="270"/>
            <ac:spMk id="10" creationId="{A9348BAD-B714-4F36-A4CD-9F7BFCA592F1}"/>
          </ac:spMkLst>
        </pc:spChg>
        <pc:spChg chg="add mod">
          <ac:chgData name="Laurent Demers" userId="40a9f2b2-1a70-4f74-8761-bfab1e03baf3" providerId="ADAL" clId="{9C0999D0-496D-47A6-B2C1-5277157D490D}" dt="2021-04-23T00:45:49.491" v="7147" actId="14100"/>
          <ac:spMkLst>
            <pc:docMk/>
            <pc:sldMk cId="0" sldId="270"/>
            <ac:spMk id="12" creationId="{B48A30C1-D978-44B6-B536-381EC9FC6356}"/>
          </ac:spMkLst>
        </pc:spChg>
        <pc:spChg chg="mod">
          <ac:chgData name="Laurent Demers" userId="40a9f2b2-1a70-4f74-8761-bfab1e03baf3" providerId="ADAL" clId="{9C0999D0-496D-47A6-B2C1-5277157D490D}" dt="2021-04-23T00:45:57.464" v="7148" actId="1076"/>
          <ac:spMkLst>
            <pc:docMk/>
            <pc:sldMk cId="0" sldId="270"/>
            <ac:spMk id="194" creationId="{00000000-0000-0000-0000-000000000000}"/>
          </ac:spMkLst>
        </pc:spChg>
        <pc:spChg chg="del mod">
          <ac:chgData name="Laurent Demers" userId="40a9f2b2-1a70-4f74-8761-bfab1e03baf3" providerId="ADAL" clId="{9C0999D0-496D-47A6-B2C1-5277157D490D}" dt="2021-04-23T00:41:41.029" v="7090" actId="478"/>
          <ac:spMkLst>
            <pc:docMk/>
            <pc:sldMk cId="0" sldId="270"/>
            <ac:spMk id="195" creationId="{00000000-0000-0000-0000-000000000000}"/>
          </ac:spMkLst>
        </pc:spChg>
        <pc:spChg chg="mod">
          <ac:chgData name="Laurent Demers" userId="40a9f2b2-1a70-4f74-8761-bfab1e03baf3" providerId="ADAL" clId="{9C0999D0-496D-47A6-B2C1-5277157D490D}" dt="2021-04-23T00:42:00.957" v="7108" actId="1076"/>
          <ac:spMkLst>
            <pc:docMk/>
            <pc:sldMk cId="0" sldId="270"/>
            <ac:spMk id="196" creationId="{00000000-0000-0000-0000-000000000000}"/>
          </ac:spMkLst>
        </pc:spChg>
        <pc:spChg chg="mod">
          <ac:chgData name="Laurent Demers" userId="40a9f2b2-1a70-4f74-8761-bfab1e03baf3" providerId="ADAL" clId="{9C0999D0-496D-47A6-B2C1-5277157D490D}" dt="2021-04-23T00:41:59.167" v="7107" actId="1076"/>
          <ac:spMkLst>
            <pc:docMk/>
            <pc:sldMk cId="0" sldId="270"/>
            <ac:spMk id="197" creationId="{00000000-0000-0000-0000-000000000000}"/>
          </ac:spMkLst>
        </pc:spChg>
        <pc:spChg chg="del">
          <ac:chgData name="Laurent Demers" userId="40a9f2b2-1a70-4f74-8761-bfab1e03baf3" providerId="ADAL" clId="{9C0999D0-496D-47A6-B2C1-5277157D490D}" dt="2021-04-23T00:42:03.994" v="7110" actId="478"/>
          <ac:spMkLst>
            <pc:docMk/>
            <pc:sldMk cId="0" sldId="270"/>
            <ac:spMk id="198" creationId="{00000000-0000-0000-0000-000000000000}"/>
          </ac:spMkLst>
        </pc:spChg>
        <pc:spChg chg="del">
          <ac:chgData name="Laurent Demers" userId="40a9f2b2-1a70-4f74-8761-bfab1e03baf3" providerId="ADAL" clId="{9C0999D0-496D-47A6-B2C1-5277157D490D}" dt="2021-04-23T00:42:02.454" v="7109" actId="478"/>
          <ac:spMkLst>
            <pc:docMk/>
            <pc:sldMk cId="0" sldId="270"/>
            <ac:spMk id="199" creationId="{00000000-0000-0000-0000-000000000000}"/>
          </ac:spMkLst>
        </pc:spChg>
        <pc:picChg chg="add mod">
          <ac:chgData name="Laurent Demers" userId="40a9f2b2-1a70-4f74-8761-bfab1e03baf3" providerId="ADAL" clId="{9C0999D0-496D-47A6-B2C1-5277157D490D}" dt="2021-04-23T00:45:26.617" v="7143" actId="14100"/>
          <ac:picMkLst>
            <pc:docMk/>
            <pc:sldMk cId="0" sldId="270"/>
            <ac:picMk id="11" creationId="{D3C667F1-C24B-4C5A-9CC6-8FC446538AF2}"/>
          </ac:picMkLst>
        </pc:picChg>
      </pc:sldChg>
      <pc:sldChg chg="ord modNotesTx">
        <pc:chgData name="Laurent Demers" userId="40a9f2b2-1a70-4f74-8761-bfab1e03baf3" providerId="ADAL" clId="{9C0999D0-496D-47A6-B2C1-5277157D490D}" dt="2021-04-22T18:39:19.901" v="3414" actId="20577"/>
        <pc:sldMkLst>
          <pc:docMk/>
          <pc:sldMk cId="0" sldId="277"/>
        </pc:sldMkLst>
      </pc:sldChg>
      <pc:sldChg chg="addSp delSp modSp ord setBg modNotesTx">
        <pc:chgData name="Laurent Demers" userId="40a9f2b2-1a70-4f74-8761-bfab1e03baf3" providerId="ADAL" clId="{9C0999D0-496D-47A6-B2C1-5277157D490D}" dt="2021-04-27T12:15:16.025" v="9700" actId="2711"/>
        <pc:sldMkLst>
          <pc:docMk/>
          <pc:sldMk cId="0" sldId="278"/>
        </pc:sldMkLst>
        <pc:spChg chg="add mod">
          <ac:chgData name="Laurent Demers" userId="40a9f2b2-1a70-4f74-8761-bfab1e03baf3" providerId="ADAL" clId="{9C0999D0-496D-47A6-B2C1-5277157D490D}" dt="2021-04-27T12:15:16.025" v="9700" actId="2711"/>
          <ac:spMkLst>
            <pc:docMk/>
            <pc:sldMk cId="0" sldId="278"/>
            <ac:spMk id="6" creationId="{CE94E6F7-51B5-44C5-867D-9F2958ABE456}"/>
          </ac:spMkLst>
        </pc:spChg>
        <pc:spChg chg="mod ord">
          <ac:chgData name="Laurent Demers" userId="40a9f2b2-1a70-4f74-8761-bfab1e03baf3" providerId="ADAL" clId="{9C0999D0-496D-47A6-B2C1-5277157D490D}" dt="2021-04-27T12:09:27.884" v="9617" actId="1076"/>
          <ac:spMkLst>
            <pc:docMk/>
            <pc:sldMk cId="0" sldId="278"/>
            <ac:spMk id="297" creationId="{00000000-0000-0000-0000-000000000000}"/>
          </ac:spMkLst>
        </pc:spChg>
        <pc:spChg chg="mod">
          <ac:chgData name="Laurent Demers" userId="40a9f2b2-1a70-4f74-8761-bfab1e03baf3" providerId="ADAL" clId="{9C0999D0-496D-47A6-B2C1-5277157D490D}" dt="2021-04-23T01:34:21.724" v="7781" actId="20577"/>
          <ac:spMkLst>
            <pc:docMk/>
            <pc:sldMk cId="0" sldId="278"/>
            <ac:spMk id="298" creationId="{00000000-0000-0000-0000-000000000000}"/>
          </ac:spMkLst>
        </pc:spChg>
        <pc:spChg chg="mod">
          <ac:chgData name="Laurent Demers" userId="40a9f2b2-1a70-4f74-8761-bfab1e03baf3" providerId="ADAL" clId="{9C0999D0-496D-47A6-B2C1-5277157D490D}" dt="2021-04-27T12:09:25.460" v="9616" actId="1076"/>
          <ac:spMkLst>
            <pc:docMk/>
            <pc:sldMk cId="0" sldId="278"/>
            <ac:spMk id="299" creationId="{00000000-0000-0000-0000-000000000000}"/>
          </ac:spMkLst>
        </pc:spChg>
        <pc:spChg chg="del">
          <ac:chgData name="Laurent Demers" userId="40a9f2b2-1a70-4f74-8761-bfab1e03baf3" providerId="ADAL" clId="{9C0999D0-496D-47A6-B2C1-5277157D490D}" dt="2021-04-26T18:52:42.414" v="9563" actId="478"/>
          <ac:spMkLst>
            <pc:docMk/>
            <pc:sldMk cId="0" sldId="278"/>
            <ac:spMk id="300" creationId="{00000000-0000-0000-0000-000000000000}"/>
          </ac:spMkLst>
        </pc:spChg>
        <pc:picChg chg="add mod">
          <ac:chgData name="Laurent Demers" userId="40a9f2b2-1a70-4f74-8761-bfab1e03baf3" providerId="ADAL" clId="{9C0999D0-496D-47A6-B2C1-5277157D490D}" dt="2021-04-27T12:09:22.392" v="9615" actId="1076"/>
          <ac:picMkLst>
            <pc:docMk/>
            <pc:sldMk cId="0" sldId="278"/>
            <ac:picMk id="3" creationId="{A697F026-336E-4AC4-B054-A8ABF3548534}"/>
          </ac:picMkLst>
        </pc:picChg>
        <pc:picChg chg="add mod">
          <ac:chgData name="Laurent Demers" userId="40a9f2b2-1a70-4f74-8761-bfab1e03baf3" providerId="ADAL" clId="{9C0999D0-496D-47A6-B2C1-5277157D490D}" dt="2021-04-27T12:14:50.099" v="9695" actId="1076"/>
          <ac:picMkLst>
            <pc:docMk/>
            <pc:sldMk cId="0" sldId="278"/>
            <ac:picMk id="5" creationId="{6EDFF046-5F0D-48C5-86CA-E4D6F4E57B2B}"/>
          </ac:picMkLst>
        </pc:picChg>
      </pc:sldChg>
      <pc:sldChg chg="addSp delSp modSp ord setBg">
        <pc:chgData name="Laurent Demers" userId="40a9f2b2-1a70-4f74-8761-bfab1e03baf3" providerId="ADAL" clId="{9C0999D0-496D-47A6-B2C1-5277157D490D}" dt="2021-04-23T16:21:16.407" v="8047"/>
        <pc:sldMkLst>
          <pc:docMk/>
          <pc:sldMk cId="0" sldId="286"/>
        </pc:sldMkLst>
        <pc:spChg chg="mod">
          <ac:chgData name="Laurent Demers" userId="40a9f2b2-1a70-4f74-8761-bfab1e03baf3" providerId="ADAL" clId="{9C0999D0-496D-47A6-B2C1-5277157D490D}" dt="2021-04-23T00:36:45.448" v="7054" actId="1076"/>
          <ac:spMkLst>
            <pc:docMk/>
            <pc:sldMk cId="0" sldId="286"/>
            <ac:spMk id="427" creationId="{00000000-0000-0000-0000-000000000000}"/>
          </ac:spMkLst>
        </pc:spChg>
        <pc:spChg chg="del">
          <ac:chgData name="Laurent Demers" userId="40a9f2b2-1a70-4f74-8761-bfab1e03baf3" providerId="ADAL" clId="{9C0999D0-496D-47A6-B2C1-5277157D490D}" dt="2021-04-23T00:31:31.756" v="6948" actId="478"/>
          <ac:spMkLst>
            <pc:docMk/>
            <pc:sldMk cId="0" sldId="286"/>
            <ac:spMk id="429" creationId="{00000000-0000-0000-0000-000000000000}"/>
          </ac:spMkLst>
        </pc:spChg>
        <pc:spChg chg="del">
          <ac:chgData name="Laurent Demers" userId="40a9f2b2-1a70-4f74-8761-bfab1e03baf3" providerId="ADAL" clId="{9C0999D0-496D-47A6-B2C1-5277157D490D}" dt="2021-04-23T00:31:30.229" v="6947" actId="478"/>
          <ac:spMkLst>
            <pc:docMk/>
            <pc:sldMk cId="0" sldId="286"/>
            <ac:spMk id="430" creationId="{00000000-0000-0000-0000-000000000000}"/>
          </ac:spMkLst>
        </pc:spChg>
        <pc:spChg chg="del mod">
          <ac:chgData name="Laurent Demers" userId="40a9f2b2-1a70-4f74-8761-bfab1e03baf3" providerId="ADAL" clId="{9C0999D0-496D-47A6-B2C1-5277157D490D}" dt="2021-04-23T00:31:35.635" v="6950" actId="478"/>
          <ac:spMkLst>
            <pc:docMk/>
            <pc:sldMk cId="0" sldId="286"/>
            <ac:spMk id="431" creationId="{00000000-0000-0000-0000-000000000000}"/>
          </ac:spMkLst>
        </pc:spChg>
        <pc:spChg chg="del">
          <ac:chgData name="Laurent Demers" userId="40a9f2b2-1a70-4f74-8761-bfab1e03baf3" providerId="ADAL" clId="{9C0999D0-496D-47A6-B2C1-5277157D490D}" dt="2021-04-23T00:31:44.269" v="6954" actId="478"/>
          <ac:spMkLst>
            <pc:docMk/>
            <pc:sldMk cId="0" sldId="286"/>
            <ac:spMk id="432" creationId="{00000000-0000-0000-0000-000000000000}"/>
          </ac:spMkLst>
        </pc:spChg>
        <pc:spChg chg="del">
          <ac:chgData name="Laurent Demers" userId="40a9f2b2-1a70-4f74-8761-bfab1e03baf3" providerId="ADAL" clId="{9C0999D0-496D-47A6-B2C1-5277157D490D}" dt="2021-04-23T00:31:42.589" v="6953" actId="478"/>
          <ac:spMkLst>
            <pc:docMk/>
            <pc:sldMk cId="0" sldId="286"/>
            <ac:spMk id="433" creationId="{00000000-0000-0000-0000-000000000000}"/>
          </ac:spMkLst>
        </pc:spChg>
        <pc:spChg chg="del">
          <ac:chgData name="Laurent Demers" userId="40a9f2b2-1a70-4f74-8761-bfab1e03baf3" providerId="ADAL" clId="{9C0999D0-496D-47A6-B2C1-5277157D490D}" dt="2021-04-23T00:31:45.951" v="6955" actId="478"/>
          <ac:spMkLst>
            <pc:docMk/>
            <pc:sldMk cId="0" sldId="286"/>
            <ac:spMk id="434" creationId="{00000000-0000-0000-0000-000000000000}"/>
          </ac:spMkLst>
        </pc:spChg>
        <pc:spChg chg="del">
          <ac:chgData name="Laurent Demers" userId="40a9f2b2-1a70-4f74-8761-bfab1e03baf3" providerId="ADAL" clId="{9C0999D0-496D-47A6-B2C1-5277157D490D}" dt="2021-04-23T00:34:08.624" v="6997" actId="478"/>
          <ac:spMkLst>
            <pc:docMk/>
            <pc:sldMk cId="0" sldId="286"/>
            <ac:spMk id="435" creationId="{00000000-0000-0000-0000-000000000000}"/>
          </ac:spMkLst>
        </pc:spChg>
        <pc:spChg chg="del">
          <ac:chgData name="Laurent Demers" userId="40a9f2b2-1a70-4f74-8761-bfab1e03baf3" providerId="ADAL" clId="{9C0999D0-496D-47A6-B2C1-5277157D490D}" dt="2021-04-23T00:31:38.099" v="6951" actId="478"/>
          <ac:spMkLst>
            <pc:docMk/>
            <pc:sldMk cId="0" sldId="286"/>
            <ac:spMk id="436" creationId="{00000000-0000-0000-0000-000000000000}"/>
          </ac:spMkLst>
        </pc:spChg>
        <pc:spChg chg="del">
          <ac:chgData name="Laurent Demers" userId="40a9f2b2-1a70-4f74-8761-bfab1e03baf3" providerId="ADAL" clId="{9C0999D0-496D-47A6-B2C1-5277157D490D}" dt="2021-04-23T00:31:39.843" v="6952" actId="478"/>
          <ac:spMkLst>
            <pc:docMk/>
            <pc:sldMk cId="0" sldId="286"/>
            <ac:spMk id="437" creationId="{00000000-0000-0000-0000-000000000000}"/>
          </ac:spMkLst>
        </pc:spChg>
        <pc:spChg chg="del">
          <ac:chgData name="Laurent Demers" userId="40a9f2b2-1a70-4f74-8761-bfab1e03baf3" providerId="ADAL" clId="{9C0999D0-496D-47A6-B2C1-5277157D490D}" dt="2021-04-23T00:31:52.547" v="6959" actId="478"/>
          <ac:spMkLst>
            <pc:docMk/>
            <pc:sldMk cId="0" sldId="286"/>
            <ac:spMk id="438" creationId="{00000000-0000-0000-0000-000000000000}"/>
          </ac:spMkLst>
        </pc:spChg>
        <pc:spChg chg="del">
          <ac:chgData name="Laurent Demers" userId="40a9f2b2-1a70-4f74-8761-bfab1e03baf3" providerId="ADAL" clId="{9C0999D0-496D-47A6-B2C1-5277157D490D}" dt="2021-04-23T00:31:56.561" v="6963" actId="478"/>
          <ac:spMkLst>
            <pc:docMk/>
            <pc:sldMk cId="0" sldId="286"/>
            <ac:spMk id="439" creationId="{00000000-0000-0000-0000-000000000000}"/>
          </ac:spMkLst>
        </pc:spChg>
        <pc:spChg chg="del">
          <ac:chgData name="Laurent Demers" userId="40a9f2b2-1a70-4f74-8761-bfab1e03baf3" providerId="ADAL" clId="{9C0999D0-496D-47A6-B2C1-5277157D490D}" dt="2021-04-23T00:34:10.379" v="6998" actId="478"/>
          <ac:spMkLst>
            <pc:docMk/>
            <pc:sldMk cId="0" sldId="286"/>
            <ac:spMk id="440" creationId="{00000000-0000-0000-0000-000000000000}"/>
          </ac:spMkLst>
        </pc:spChg>
        <pc:spChg chg="del">
          <ac:chgData name="Laurent Demers" userId="40a9f2b2-1a70-4f74-8761-bfab1e03baf3" providerId="ADAL" clId="{9C0999D0-496D-47A6-B2C1-5277157D490D}" dt="2021-04-23T00:31:55.147" v="6962" actId="478"/>
          <ac:spMkLst>
            <pc:docMk/>
            <pc:sldMk cId="0" sldId="286"/>
            <ac:spMk id="441" creationId="{00000000-0000-0000-0000-000000000000}"/>
          </ac:spMkLst>
        </pc:spChg>
        <pc:spChg chg="del">
          <ac:chgData name="Laurent Demers" userId="40a9f2b2-1a70-4f74-8761-bfab1e03baf3" providerId="ADAL" clId="{9C0999D0-496D-47A6-B2C1-5277157D490D}" dt="2021-04-23T00:31:49.250" v="6957" actId="478"/>
          <ac:spMkLst>
            <pc:docMk/>
            <pc:sldMk cId="0" sldId="286"/>
            <ac:spMk id="445" creationId="{00000000-0000-0000-0000-000000000000}"/>
          </ac:spMkLst>
        </pc:spChg>
        <pc:grpChg chg="del">
          <ac:chgData name="Laurent Demers" userId="40a9f2b2-1a70-4f74-8761-bfab1e03baf3" providerId="ADAL" clId="{9C0999D0-496D-47A6-B2C1-5277157D490D}" dt="2021-04-23T00:31:54.593" v="6961" actId="478"/>
          <ac:grpSpMkLst>
            <pc:docMk/>
            <pc:sldMk cId="0" sldId="286"/>
            <ac:grpSpMk id="442" creationId="{00000000-0000-0000-0000-000000000000}"/>
          </ac:grpSpMkLst>
        </pc:grpChg>
        <pc:grpChg chg="del">
          <ac:chgData name="Laurent Demers" userId="40a9f2b2-1a70-4f74-8761-bfab1e03baf3" providerId="ADAL" clId="{9C0999D0-496D-47A6-B2C1-5277157D490D}" dt="2021-04-23T00:31:47.642" v="6956" actId="478"/>
          <ac:grpSpMkLst>
            <pc:docMk/>
            <pc:sldMk cId="0" sldId="286"/>
            <ac:grpSpMk id="446" creationId="{00000000-0000-0000-0000-000000000000}"/>
          </ac:grpSpMkLst>
        </pc:grpChg>
        <pc:grpChg chg="del">
          <ac:chgData name="Laurent Demers" userId="40a9f2b2-1a70-4f74-8761-bfab1e03baf3" providerId="ADAL" clId="{9C0999D0-496D-47A6-B2C1-5277157D490D}" dt="2021-04-23T00:31:50.903" v="6958" actId="478"/>
          <ac:grpSpMkLst>
            <pc:docMk/>
            <pc:sldMk cId="0" sldId="286"/>
            <ac:grpSpMk id="450" creationId="{00000000-0000-0000-0000-000000000000}"/>
          </ac:grpSpMkLst>
        </pc:grpChg>
        <pc:grpChg chg="del">
          <ac:chgData name="Laurent Demers" userId="40a9f2b2-1a70-4f74-8761-bfab1e03baf3" providerId="ADAL" clId="{9C0999D0-496D-47A6-B2C1-5277157D490D}" dt="2021-04-23T00:31:53.188" v="6960" actId="478"/>
          <ac:grpSpMkLst>
            <pc:docMk/>
            <pc:sldMk cId="0" sldId="286"/>
            <ac:grpSpMk id="456" creationId="{00000000-0000-0000-0000-000000000000}"/>
          </ac:grpSpMkLst>
        </pc:grpChg>
        <pc:picChg chg="add mod">
          <ac:chgData name="Laurent Demers" userId="40a9f2b2-1a70-4f74-8761-bfab1e03baf3" providerId="ADAL" clId="{9C0999D0-496D-47A6-B2C1-5277157D490D}" dt="2021-04-23T00:36:57.527" v="7058" actId="14100"/>
          <ac:picMkLst>
            <pc:docMk/>
            <pc:sldMk cId="0" sldId="286"/>
            <ac:picMk id="3" creationId="{DC581355-BABA-4A91-A922-41B8F08B9267}"/>
          </ac:picMkLst>
        </pc:picChg>
        <pc:picChg chg="add mod">
          <ac:chgData name="Laurent Demers" userId="40a9f2b2-1a70-4f74-8761-bfab1e03baf3" providerId="ADAL" clId="{9C0999D0-496D-47A6-B2C1-5277157D490D}" dt="2021-04-23T00:36:47.998" v="7055" actId="1076"/>
          <ac:picMkLst>
            <pc:docMk/>
            <pc:sldMk cId="0" sldId="286"/>
            <ac:picMk id="5" creationId="{2AF69915-0457-48C9-969F-200D2F9B6BF0}"/>
          </ac:picMkLst>
        </pc:picChg>
        <pc:picChg chg="add mod">
          <ac:chgData name="Laurent Demers" userId="40a9f2b2-1a70-4f74-8761-bfab1e03baf3" providerId="ADAL" clId="{9C0999D0-496D-47A6-B2C1-5277157D490D}" dt="2021-04-23T00:35:49.047" v="7044"/>
          <ac:picMkLst>
            <pc:docMk/>
            <pc:sldMk cId="0" sldId="286"/>
            <ac:picMk id="38" creationId="{12723838-11C6-4E4D-9387-E72010782FA4}"/>
          </ac:picMkLst>
        </pc:picChg>
        <pc:picChg chg="add mod">
          <ac:chgData name="Laurent Demers" userId="40a9f2b2-1a70-4f74-8761-bfab1e03baf3" providerId="ADAL" clId="{9C0999D0-496D-47A6-B2C1-5277157D490D}" dt="2021-04-23T00:36:32.185" v="7048" actId="1076"/>
          <ac:picMkLst>
            <pc:docMk/>
            <pc:sldMk cId="0" sldId="286"/>
            <ac:picMk id="39" creationId="{EC095B0D-F26A-4D03-B6A7-17D7CBA4213F}"/>
          </ac:picMkLst>
        </pc:picChg>
        <pc:picChg chg="add mod">
          <ac:chgData name="Laurent Demers" userId="40a9f2b2-1a70-4f74-8761-bfab1e03baf3" providerId="ADAL" clId="{9C0999D0-496D-47A6-B2C1-5277157D490D}" dt="2021-04-23T00:36:52.646" v="7056" actId="14100"/>
          <ac:picMkLst>
            <pc:docMk/>
            <pc:sldMk cId="0" sldId="286"/>
            <ac:picMk id="40" creationId="{68C5EF0C-7DA4-4C0C-89F5-13EDB70ED0EC}"/>
          </ac:picMkLst>
        </pc:picChg>
      </pc:sldChg>
      <pc:sldChg chg="addSp delSp modSp ord setBg">
        <pc:chgData name="Laurent Demers" userId="40a9f2b2-1a70-4f74-8761-bfab1e03baf3" providerId="ADAL" clId="{9C0999D0-496D-47A6-B2C1-5277157D490D}" dt="2021-04-26T18:48:26.963" v="9562" actId="1076"/>
        <pc:sldMkLst>
          <pc:docMk/>
          <pc:sldMk cId="0" sldId="288"/>
        </pc:sldMkLst>
        <pc:spChg chg="add mod">
          <ac:chgData name="Laurent Demers" userId="40a9f2b2-1a70-4f74-8761-bfab1e03baf3" providerId="ADAL" clId="{9C0999D0-496D-47A6-B2C1-5277157D490D}" dt="2021-04-26T18:48:26.963" v="9562" actId="1076"/>
          <ac:spMkLst>
            <pc:docMk/>
            <pc:sldMk cId="0" sldId="288"/>
            <ac:spMk id="4" creationId="{BF02BD17-C299-4F9E-A3FD-C7471BA67DE0}"/>
          </ac:spMkLst>
        </pc:spChg>
        <pc:spChg chg="add mod">
          <ac:chgData name="Laurent Demers" userId="40a9f2b2-1a70-4f74-8761-bfab1e03baf3" providerId="ADAL" clId="{9C0999D0-496D-47A6-B2C1-5277157D490D}" dt="2021-04-26T18:47:55.617" v="9547" actId="20577"/>
          <ac:spMkLst>
            <pc:docMk/>
            <pc:sldMk cId="0" sldId="288"/>
            <ac:spMk id="16" creationId="{AB32FFC4-94F1-40C0-A2FA-2167B9AF27C5}"/>
          </ac:spMkLst>
        </pc:spChg>
        <pc:spChg chg="add mod">
          <ac:chgData name="Laurent Demers" userId="40a9f2b2-1a70-4f74-8761-bfab1e03baf3" providerId="ADAL" clId="{9C0999D0-496D-47A6-B2C1-5277157D490D}" dt="2021-04-26T18:48:07.901" v="9558" actId="1076"/>
          <ac:spMkLst>
            <pc:docMk/>
            <pc:sldMk cId="0" sldId="288"/>
            <ac:spMk id="17" creationId="{595B76FA-F27A-4AB8-9E2B-99B5E6222886}"/>
          </ac:spMkLst>
        </pc:spChg>
        <pc:spChg chg="add mod">
          <ac:chgData name="Laurent Demers" userId="40a9f2b2-1a70-4f74-8761-bfab1e03baf3" providerId="ADAL" clId="{9C0999D0-496D-47A6-B2C1-5277157D490D}" dt="2021-04-26T18:48:11.649" v="9560" actId="122"/>
          <ac:spMkLst>
            <pc:docMk/>
            <pc:sldMk cId="0" sldId="288"/>
            <ac:spMk id="18" creationId="{409FF279-4BE8-4BFC-9317-AAD476B615CC}"/>
          </ac:spMkLst>
        </pc:spChg>
        <pc:spChg chg="add mod">
          <ac:chgData name="Laurent Demers" userId="40a9f2b2-1a70-4f74-8761-bfab1e03baf3" providerId="ADAL" clId="{9C0999D0-496D-47A6-B2C1-5277157D490D}" dt="2021-04-26T18:48:04.062" v="9557" actId="20577"/>
          <ac:spMkLst>
            <pc:docMk/>
            <pc:sldMk cId="0" sldId="288"/>
            <ac:spMk id="19" creationId="{17C9A138-C7FF-47CF-A67C-CAEC437D36E4}"/>
          </ac:spMkLst>
        </pc:spChg>
        <pc:spChg chg="mod">
          <ac:chgData name="Laurent Demers" userId="40a9f2b2-1a70-4f74-8761-bfab1e03baf3" providerId="ADAL" clId="{9C0999D0-496D-47A6-B2C1-5277157D490D}" dt="2021-04-23T16:22:44.007" v="8049" actId="20577"/>
          <ac:spMkLst>
            <pc:docMk/>
            <pc:sldMk cId="0" sldId="288"/>
            <ac:spMk id="493" creationId="{00000000-0000-0000-0000-000000000000}"/>
          </ac:spMkLst>
        </pc:spChg>
        <pc:spChg chg="del">
          <ac:chgData name="Laurent Demers" userId="40a9f2b2-1a70-4f74-8761-bfab1e03baf3" providerId="ADAL" clId="{9C0999D0-496D-47A6-B2C1-5277157D490D}" dt="2021-04-23T01:31:21.208" v="7621" actId="478"/>
          <ac:spMkLst>
            <pc:docMk/>
            <pc:sldMk cId="0" sldId="288"/>
            <ac:spMk id="496" creationId="{00000000-0000-0000-0000-000000000000}"/>
          </ac:spMkLst>
        </pc:spChg>
        <pc:spChg chg="del">
          <ac:chgData name="Laurent Demers" userId="40a9f2b2-1a70-4f74-8761-bfab1e03baf3" providerId="ADAL" clId="{9C0999D0-496D-47A6-B2C1-5277157D490D}" dt="2021-04-23T01:31:23.181" v="7622" actId="478"/>
          <ac:spMkLst>
            <pc:docMk/>
            <pc:sldMk cId="0" sldId="288"/>
            <ac:spMk id="498" creationId="{00000000-0000-0000-0000-000000000000}"/>
          </ac:spMkLst>
        </pc:spChg>
        <pc:spChg chg="del">
          <ac:chgData name="Laurent Demers" userId="40a9f2b2-1a70-4f74-8761-bfab1e03baf3" providerId="ADAL" clId="{9C0999D0-496D-47A6-B2C1-5277157D490D}" dt="2021-04-23T01:31:25.605" v="7623" actId="478"/>
          <ac:spMkLst>
            <pc:docMk/>
            <pc:sldMk cId="0" sldId="288"/>
            <ac:spMk id="500" creationId="{00000000-0000-0000-0000-000000000000}"/>
          </ac:spMkLst>
        </pc:spChg>
        <pc:spChg chg="del">
          <ac:chgData name="Laurent Demers" userId="40a9f2b2-1a70-4f74-8761-bfab1e03baf3" providerId="ADAL" clId="{9C0999D0-496D-47A6-B2C1-5277157D490D}" dt="2021-04-23T01:31:27.141" v="7624" actId="478"/>
          <ac:spMkLst>
            <pc:docMk/>
            <pc:sldMk cId="0" sldId="288"/>
            <ac:spMk id="502" creationId="{00000000-0000-0000-0000-000000000000}"/>
          </ac:spMkLst>
        </pc:spChg>
        <pc:picChg chg="add mod">
          <ac:chgData name="Laurent Demers" userId="40a9f2b2-1a70-4f74-8761-bfab1e03baf3" providerId="ADAL" clId="{9C0999D0-496D-47A6-B2C1-5277157D490D}" dt="2021-04-26T16:27:27.310" v="8439" actId="1076"/>
          <ac:picMkLst>
            <pc:docMk/>
            <pc:sldMk cId="0" sldId="288"/>
            <ac:picMk id="3" creationId="{1266CEB3-303A-4012-80C2-1DDBB8B1A528}"/>
          </ac:picMkLst>
        </pc:picChg>
        <pc:picChg chg="add del mod">
          <ac:chgData name="Laurent Demers" userId="40a9f2b2-1a70-4f74-8761-bfab1e03baf3" providerId="ADAL" clId="{9C0999D0-496D-47A6-B2C1-5277157D490D}" dt="2021-04-23T01:30:39.778" v="7611" actId="478"/>
          <ac:picMkLst>
            <pc:docMk/>
            <pc:sldMk cId="0" sldId="288"/>
            <ac:picMk id="3" creationId="{F2A40C4D-EC38-483D-8B69-197D422A2DAA}"/>
          </ac:picMkLst>
        </pc:picChg>
        <pc:picChg chg="add del mod">
          <ac:chgData name="Laurent Demers" userId="40a9f2b2-1a70-4f74-8761-bfab1e03baf3" providerId="ADAL" clId="{9C0999D0-496D-47A6-B2C1-5277157D490D}" dt="2021-04-23T01:28:19.336" v="7579" actId="478"/>
          <ac:picMkLst>
            <pc:docMk/>
            <pc:sldMk cId="0" sldId="288"/>
            <ac:picMk id="5" creationId="{0069D8DF-23B1-4354-AA83-834649D23D9E}"/>
          </ac:picMkLst>
        </pc:picChg>
        <pc:picChg chg="add mod">
          <ac:chgData name="Laurent Demers" userId="40a9f2b2-1a70-4f74-8761-bfab1e03baf3" providerId="ADAL" clId="{9C0999D0-496D-47A6-B2C1-5277157D490D}" dt="2021-04-26T16:27:30.066" v="8441" actId="1076"/>
          <ac:picMkLst>
            <pc:docMk/>
            <pc:sldMk cId="0" sldId="288"/>
            <ac:picMk id="7" creationId="{682EC2DD-5CD2-46FE-B32F-5D47FC082784}"/>
          </ac:picMkLst>
        </pc:picChg>
        <pc:picChg chg="add mod modCrop">
          <ac:chgData name="Laurent Demers" userId="40a9f2b2-1a70-4f74-8761-bfab1e03baf3" providerId="ADAL" clId="{9C0999D0-496D-47A6-B2C1-5277157D490D}" dt="2021-04-26T16:27:24.487" v="8437" actId="1076"/>
          <ac:picMkLst>
            <pc:docMk/>
            <pc:sldMk cId="0" sldId="288"/>
            <ac:picMk id="9" creationId="{F817DB6B-7FE6-4001-B1FD-320A276901CE}"/>
          </ac:picMkLst>
        </pc:picChg>
        <pc:picChg chg="add mod modCrop">
          <ac:chgData name="Laurent Demers" userId="40a9f2b2-1a70-4f74-8761-bfab1e03baf3" providerId="ADAL" clId="{9C0999D0-496D-47A6-B2C1-5277157D490D}" dt="2021-04-26T16:27:23.200" v="8436" actId="1076"/>
          <ac:picMkLst>
            <pc:docMk/>
            <pc:sldMk cId="0" sldId="288"/>
            <ac:picMk id="11" creationId="{772E7600-4E57-4DEE-B8D5-2079D50646E0}"/>
          </ac:picMkLst>
        </pc:picChg>
        <pc:picChg chg="add del mod">
          <ac:chgData name="Laurent Demers" userId="40a9f2b2-1a70-4f74-8761-bfab1e03baf3" providerId="ADAL" clId="{9C0999D0-496D-47A6-B2C1-5277157D490D}" dt="2021-04-26T16:27:07.536" v="8428" actId="478"/>
          <ac:picMkLst>
            <pc:docMk/>
            <pc:sldMk cId="0" sldId="288"/>
            <ac:picMk id="12" creationId="{9872E8DC-FCC6-4ED0-ADB8-94B7659BF206}"/>
          </ac:picMkLst>
        </pc:picChg>
        <pc:picChg chg="add mod">
          <ac:chgData name="Laurent Demers" userId="40a9f2b2-1a70-4f74-8761-bfab1e03baf3" providerId="ADAL" clId="{9C0999D0-496D-47A6-B2C1-5277157D490D}" dt="2021-04-26T16:27:18.059" v="8432" actId="1076"/>
          <ac:picMkLst>
            <pc:docMk/>
            <pc:sldMk cId="0" sldId="288"/>
            <ac:picMk id="13" creationId="{97983883-1082-49D7-9272-468B02F016DA}"/>
          </ac:picMkLst>
        </pc:picChg>
        <pc:picChg chg="add del">
          <ac:chgData name="Laurent Demers" userId="40a9f2b2-1a70-4f74-8761-bfab1e03baf3" providerId="ADAL" clId="{9C0999D0-496D-47A6-B2C1-5277157D490D}" dt="2021-04-26T16:24:40.210" v="8412" actId="478"/>
          <ac:picMkLst>
            <pc:docMk/>
            <pc:sldMk cId="0" sldId="288"/>
            <ac:picMk id="495" creationId="{00000000-0000-0000-0000-000000000000}"/>
          </ac:picMkLst>
        </pc:picChg>
        <pc:picChg chg="del">
          <ac:chgData name="Laurent Demers" userId="40a9f2b2-1a70-4f74-8761-bfab1e03baf3" providerId="ADAL" clId="{9C0999D0-496D-47A6-B2C1-5277157D490D}" dt="2021-04-26T16:24:43.863" v="8414" actId="478"/>
          <ac:picMkLst>
            <pc:docMk/>
            <pc:sldMk cId="0" sldId="288"/>
            <ac:picMk id="497" creationId="{00000000-0000-0000-0000-000000000000}"/>
          </ac:picMkLst>
        </pc:picChg>
        <pc:picChg chg="del mod">
          <ac:chgData name="Laurent Demers" userId="40a9f2b2-1a70-4f74-8761-bfab1e03baf3" providerId="ADAL" clId="{9C0999D0-496D-47A6-B2C1-5277157D490D}" dt="2021-04-26T16:24:48.257" v="8416" actId="478"/>
          <ac:picMkLst>
            <pc:docMk/>
            <pc:sldMk cId="0" sldId="288"/>
            <ac:picMk id="499" creationId="{00000000-0000-0000-0000-000000000000}"/>
          </ac:picMkLst>
        </pc:picChg>
        <pc:picChg chg="del">
          <ac:chgData name="Laurent Demers" userId="40a9f2b2-1a70-4f74-8761-bfab1e03baf3" providerId="ADAL" clId="{9C0999D0-496D-47A6-B2C1-5277157D490D}" dt="2021-04-26T16:24:52.049" v="8418" actId="478"/>
          <ac:picMkLst>
            <pc:docMk/>
            <pc:sldMk cId="0" sldId="288"/>
            <ac:picMk id="501" creationId="{00000000-0000-0000-0000-000000000000}"/>
          </ac:picMkLst>
        </pc:picChg>
      </pc:sldChg>
      <pc:sldChg chg="addSp modSp ord modNotesTx">
        <pc:chgData name="Laurent Demers" userId="40a9f2b2-1a70-4f74-8761-bfab1e03baf3" providerId="ADAL" clId="{9C0999D0-496D-47A6-B2C1-5277157D490D}" dt="2021-04-26T17:54:57.209" v="8512" actId="20577"/>
        <pc:sldMkLst>
          <pc:docMk/>
          <pc:sldMk cId="2435599891" sldId="295"/>
        </pc:sldMkLst>
        <pc:spChg chg="add mod">
          <ac:chgData name="Laurent Demers" userId="40a9f2b2-1a70-4f74-8761-bfab1e03baf3" providerId="ADAL" clId="{9C0999D0-496D-47A6-B2C1-5277157D490D}" dt="2021-04-26T16:48:07.332" v="8447" actId="1076"/>
          <ac:spMkLst>
            <pc:docMk/>
            <pc:sldMk cId="2435599891" sldId="295"/>
            <ac:spMk id="2" creationId="{0DE95E61-2DAE-404B-BD60-EA131A05DEE4}"/>
          </ac:spMkLst>
        </pc:spChg>
        <pc:spChg chg="mod">
          <ac:chgData name="Laurent Demers" userId="40a9f2b2-1a70-4f74-8761-bfab1e03baf3" providerId="ADAL" clId="{9C0999D0-496D-47A6-B2C1-5277157D490D}" dt="2021-04-15T17:53:25.381" v="745" actId="1076"/>
          <ac:spMkLst>
            <pc:docMk/>
            <pc:sldMk cId="2435599891" sldId="295"/>
            <ac:spMk id="92" creationId="{00000000-0000-0000-0000-000000000000}"/>
          </ac:spMkLst>
        </pc:spChg>
      </pc:sldChg>
      <pc:sldChg chg="modSp ord modAnim modNotesTx">
        <pc:chgData name="Laurent Demers" userId="40a9f2b2-1a70-4f74-8761-bfab1e03baf3" providerId="ADAL" clId="{9C0999D0-496D-47A6-B2C1-5277157D490D}" dt="2021-04-29T13:35:50.565" v="9801"/>
        <pc:sldMkLst>
          <pc:docMk/>
          <pc:sldMk cId="3373719093" sldId="298"/>
        </pc:sldMkLst>
        <pc:spChg chg="mod">
          <ac:chgData name="Laurent Demers" userId="40a9f2b2-1a70-4f74-8761-bfab1e03baf3" providerId="ADAL" clId="{9C0999D0-496D-47A6-B2C1-5277157D490D}" dt="2021-04-26T19:25:38.918" v="9609" actId="20577"/>
          <ac:spMkLst>
            <pc:docMk/>
            <pc:sldMk cId="3373719093" sldId="298"/>
            <ac:spMk id="14" creationId="{340D21C9-2680-4D7F-ACF2-47295ABFAD82}"/>
          </ac:spMkLst>
        </pc:spChg>
        <pc:spChg chg="mod">
          <ac:chgData name="Laurent Demers" userId="40a9f2b2-1a70-4f74-8761-bfab1e03baf3" providerId="ADAL" clId="{9C0999D0-496D-47A6-B2C1-5277157D490D}" dt="2021-04-22T23:15:46.479" v="4157" actId="1076"/>
          <ac:spMkLst>
            <pc:docMk/>
            <pc:sldMk cId="3373719093" sldId="298"/>
            <ac:spMk id="23" creationId="{24D61ADB-77DF-4A29-B40D-23FCACB1D5EB}"/>
          </ac:spMkLst>
        </pc:spChg>
      </pc:sldChg>
      <pc:sldChg chg="addSp delSp modSp ord setBg">
        <pc:chgData name="Laurent Demers" userId="40a9f2b2-1a70-4f74-8761-bfab1e03baf3" providerId="ADAL" clId="{9C0999D0-496D-47A6-B2C1-5277157D490D}" dt="2021-04-27T18:08:37.943" v="9715" actId="14100"/>
        <pc:sldMkLst>
          <pc:docMk/>
          <pc:sldMk cId="2504302389" sldId="300"/>
        </pc:sldMkLst>
        <pc:spChg chg="del mod">
          <ac:chgData name="Laurent Demers" userId="40a9f2b2-1a70-4f74-8761-bfab1e03baf3" providerId="ADAL" clId="{9C0999D0-496D-47A6-B2C1-5277157D490D}" dt="2021-04-23T01:32:36.293" v="7631" actId="478"/>
          <ac:spMkLst>
            <pc:docMk/>
            <pc:sldMk cId="2504302389" sldId="300"/>
            <ac:spMk id="285" creationId="{00000000-0000-0000-0000-000000000000}"/>
          </ac:spMkLst>
        </pc:spChg>
        <pc:grpChg chg="mod">
          <ac:chgData name="Laurent Demers" userId="40a9f2b2-1a70-4f74-8761-bfab1e03baf3" providerId="ADAL" clId="{9C0999D0-496D-47A6-B2C1-5277157D490D}" dt="2021-04-27T18:08:37.943" v="9715" actId="14100"/>
          <ac:grpSpMkLst>
            <pc:docMk/>
            <pc:sldMk cId="2504302389" sldId="300"/>
            <ac:grpSpMk id="287" creationId="{00000000-0000-0000-0000-000000000000}"/>
          </ac:grpSpMkLst>
        </pc:grpChg>
        <pc:picChg chg="add del mod">
          <ac:chgData name="Laurent Demers" userId="40a9f2b2-1a70-4f74-8761-bfab1e03baf3" providerId="ADAL" clId="{9C0999D0-496D-47A6-B2C1-5277157D490D}" dt="2021-04-27T18:00:59.753" v="9701" actId="478"/>
          <ac:picMkLst>
            <pc:docMk/>
            <pc:sldMk cId="2504302389" sldId="300"/>
            <ac:picMk id="2" creationId="{940AADAD-94FE-4390-B366-7735B6684405}"/>
          </ac:picMkLst>
        </pc:picChg>
        <pc:picChg chg="add mod">
          <ac:chgData name="Laurent Demers" userId="40a9f2b2-1a70-4f74-8761-bfab1e03baf3" providerId="ADAL" clId="{9C0999D0-496D-47A6-B2C1-5277157D490D}" dt="2021-04-27T18:08:32.345" v="9714" actId="1076"/>
          <ac:picMkLst>
            <pc:docMk/>
            <pc:sldMk cId="2504302389" sldId="300"/>
            <ac:picMk id="3" creationId="{CA80357F-1F3A-408A-9234-56CB50D76206}"/>
          </ac:picMkLst>
        </pc:picChg>
        <pc:picChg chg="del">
          <ac:chgData name="Laurent Demers" userId="40a9f2b2-1a70-4f74-8761-bfab1e03baf3" providerId="ADAL" clId="{9C0999D0-496D-47A6-B2C1-5277157D490D}" dt="2021-04-23T01:32:42.488" v="7633" actId="478"/>
          <ac:picMkLst>
            <pc:docMk/>
            <pc:sldMk cId="2504302389" sldId="300"/>
            <ac:picMk id="292" creationId="{00000000-0000-0000-0000-000000000000}"/>
          </ac:picMkLst>
        </pc:picChg>
      </pc:sldChg>
      <pc:sldChg chg="modSp ord">
        <pc:chgData name="Laurent Demers" userId="40a9f2b2-1a70-4f74-8761-bfab1e03baf3" providerId="ADAL" clId="{9C0999D0-496D-47A6-B2C1-5277157D490D}" dt="2021-04-14T18:48:56.749" v="2"/>
        <pc:sldMkLst>
          <pc:docMk/>
          <pc:sldMk cId="2967514702" sldId="301"/>
        </pc:sldMkLst>
        <pc:picChg chg="mod">
          <ac:chgData name="Laurent Demers" userId="40a9f2b2-1a70-4f74-8761-bfab1e03baf3" providerId="ADAL" clId="{9C0999D0-496D-47A6-B2C1-5277157D490D}" dt="2021-04-14T18:48:10.121" v="0" actId="14100"/>
          <ac:picMkLst>
            <pc:docMk/>
            <pc:sldMk cId="2967514702" sldId="301"/>
            <ac:picMk id="2" creationId="{C0DF308C-7EB8-4BA8-8FF9-33044AB5A075}"/>
          </ac:picMkLst>
        </pc:picChg>
      </pc:sldChg>
      <pc:sldChg chg="addSp delSp modSp add ord modNotesTx">
        <pc:chgData name="Laurent Demers" userId="40a9f2b2-1a70-4f74-8761-bfab1e03baf3" providerId="ADAL" clId="{9C0999D0-496D-47A6-B2C1-5277157D490D}" dt="2021-04-23T16:17:40.686" v="7983"/>
        <pc:sldMkLst>
          <pc:docMk/>
          <pc:sldMk cId="2366773396" sldId="302"/>
        </pc:sldMkLst>
        <pc:spChg chg="add del mod">
          <ac:chgData name="Laurent Demers" userId="40a9f2b2-1a70-4f74-8761-bfab1e03baf3" providerId="ADAL" clId="{9C0999D0-496D-47A6-B2C1-5277157D490D}" dt="2021-04-15T13:38:49.719" v="422" actId="47"/>
          <ac:spMkLst>
            <pc:docMk/>
            <pc:sldMk cId="2366773396" sldId="302"/>
            <ac:spMk id="2" creationId="{F4980EA1-8460-4D00-AD19-F8E30A11D3E5}"/>
          </ac:spMkLst>
        </pc:spChg>
        <pc:spChg chg="mod">
          <ac:chgData name="Laurent Demers" userId="40a9f2b2-1a70-4f74-8761-bfab1e03baf3" providerId="ADAL" clId="{9C0999D0-496D-47A6-B2C1-5277157D490D}" dt="2021-04-15T13:39:47.365" v="426"/>
          <ac:spMkLst>
            <pc:docMk/>
            <pc:sldMk cId="2366773396" sldId="302"/>
            <ac:spMk id="11" creationId="{D7FF9C05-78D2-49D1-82DE-58FF73131070}"/>
          </ac:spMkLst>
        </pc:spChg>
        <pc:spChg chg="add del mod">
          <ac:chgData name="Laurent Demers" userId="40a9f2b2-1a70-4f74-8761-bfab1e03baf3" providerId="ADAL" clId="{9C0999D0-496D-47A6-B2C1-5277157D490D}" dt="2021-04-14T19:38:43.523" v="399" actId="478"/>
          <ac:spMkLst>
            <pc:docMk/>
            <pc:sldMk cId="2366773396" sldId="302"/>
            <ac:spMk id="19" creationId="{E914DF34-C3E3-4419-966D-1A44FF778FEB}"/>
          </ac:spMkLst>
        </pc:spChg>
        <pc:spChg chg="add del">
          <ac:chgData name="Laurent Demers" userId="40a9f2b2-1a70-4f74-8761-bfab1e03baf3" providerId="ADAL" clId="{9C0999D0-496D-47A6-B2C1-5277157D490D}" dt="2021-04-14T19:38:43.523" v="399" actId="478"/>
          <ac:spMkLst>
            <pc:docMk/>
            <pc:sldMk cId="2366773396" sldId="302"/>
            <ac:spMk id="30" creationId="{02958748-2899-450F-8359-F9B041153BC7}"/>
          </ac:spMkLst>
        </pc:spChg>
        <pc:spChg chg="add del mod">
          <ac:chgData name="Laurent Demers" userId="40a9f2b2-1a70-4f74-8761-bfab1e03baf3" providerId="ADAL" clId="{9C0999D0-496D-47A6-B2C1-5277157D490D}" dt="2021-04-14T19:38:43.523" v="399" actId="478"/>
          <ac:spMkLst>
            <pc:docMk/>
            <pc:sldMk cId="2366773396" sldId="302"/>
            <ac:spMk id="31" creationId="{EF8BC111-173E-4D38-B1B7-5DDAB1817A47}"/>
          </ac:spMkLst>
        </pc:spChg>
        <pc:spChg chg="del">
          <ac:chgData name="Laurent Demers" userId="40a9f2b2-1a70-4f74-8761-bfab1e03baf3" providerId="ADAL" clId="{9C0999D0-496D-47A6-B2C1-5277157D490D}" dt="2021-04-14T19:38:43.523" v="399" actId="478"/>
          <ac:spMkLst>
            <pc:docMk/>
            <pc:sldMk cId="2366773396" sldId="302"/>
            <ac:spMk id="112" creationId="{00000000-0000-0000-0000-000000000000}"/>
          </ac:spMkLst>
        </pc:spChg>
        <pc:spChg chg="del">
          <ac:chgData name="Laurent Demers" userId="40a9f2b2-1a70-4f74-8761-bfab1e03baf3" providerId="ADAL" clId="{9C0999D0-496D-47A6-B2C1-5277157D490D}" dt="2021-04-14T19:38:43.523" v="399" actId="478"/>
          <ac:spMkLst>
            <pc:docMk/>
            <pc:sldMk cId="2366773396" sldId="302"/>
            <ac:spMk id="113" creationId="{00000000-0000-0000-0000-000000000000}"/>
          </ac:spMkLst>
        </pc:spChg>
        <pc:spChg chg="del">
          <ac:chgData name="Laurent Demers" userId="40a9f2b2-1a70-4f74-8761-bfab1e03baf3" providerId="ADAL" clId="{9C0999D0-496D-47A6-B2C1-5277157D490D}" dt="2021-04-14T19:38:43.523" v="399" actId="478"/>
          <ac:spMkLst>
            <pc:docMk/>
            <pc:sldMk cId="2366773396" sldId="302"/>
            <ac:spMk id="114" creationId="{00000000-0000-0000-0000-000000000000}"/>
          </ac:spMkLst>
        </pc:spChg>
        <pc:spChg chg="del">
          <ac:chgData name="Laurent Demers" userId="40a9f2b2-1a70-4f74-8761-bfab1e03baf3" providerId="ADAL" clId="{9C0999D0-496D-47A6-B2C1-5277157D490D}" dt="2021-04-14T19:38:43.523" v="399" actId="478"/>
          <ac:spMkLst>
            <pc:docMk/>
            <pc:sldMk cId="2366773396" sldId="302"/>
            <ac:spMk id="123" creationId="{00000000-0000-0000-0000-000000000000}"/>
          </ac:spMkLst>
        </pc:spChg>
        <pc:spChg chg="del">
          <ac:chgData name="Laurent Demers" userId="40a9f2b2-1a70-4f74-8761-bfab1e03baf3" providerId="ADAL" clId="{9C0999D0-496D-47A6-B2C1-5277157D490D}" dt="2021-04-14T19:38:43.523" v="399" actId="478"/>
          <ac:spMkLst>
            <pc:docMk/>
            <pc:sldMk cId="2366773396" sldId="302"/>
            <ac:spMk id="124" creationId="{00000000-0000-0000-0000-000000000000}"/>
          </ac:spMkLst>
        </pc:spChg>
        <pc:spChg chg="del">
          <ac:chgData name="Laurent Demers" userId="40a9f2b2-1a70-4f74-8761-bfab1e03baf3" providerId="ADAL" clId="{9C0999D0-496D-47A6-B2C1-5277157D490D}" dt="2021-04-14T19:38:43.523" v="399" actId="478"/>
          <ac:spMkLst>
            <pc:docMk/>
            <pc:sldMk cId="2366773396" sldId="302"/>
            <ac:spMk id="125" creationId="{00000000-0000-0000-0000-000000000000}"/>
          </ac:spMkLst>
        </pc:spChg>
        <pc:spChg chg="del">
          <ac:chgData name="Laurent Demers" userId="40a9f2b2-1a70-4f74-8761-bfab1e03baf3" providerId="ADAL" clId="{9C0999D0-496D-47A6-B2C1-5277157D490D}" dt="2021-04-14T19:38:43.523" v="399" actId="478"/>
          <ac:spMkLst>
            <pc:docMk/>
            <pc:sldMk cId="2366773396" sldId="302"/>
            <ac:spMk id="126" creationId="{00000000-0000-0000-0000-000000000000}"/>
          </ac:spMkLst>
        </pc:spChg>
        <pc:spChg chg="del mod">
          <ac:chgData name="Laurent Demers" userId="40a9f2b2-1a70-4f74-8761-bfab1e03baf3" providerId="ADAL" clId="{9C0999D0-496D-47A6-B2C1-5277157D490D}" dt="2021-04-14T19:38:43.523" v="399" actId="478"/>
          <ac:spMkLst>
            <pc:docMk/>
            <pc:sldMk cId="2366773396" sldId="302"/>
            <ac:spMk id="127" creationId="{00000000-0000-0000-0000-000000000000}"/>
          </ac:spMkLst>
        </pc:spChg>
        <pc:spChg chg="del">
          <ac:chgData name="Laurent Demers" userId="40a9f2b2-1a70-4f74-8761-bfab1e03baf3" providerId="ADAL" clId="{9C0999D0-496D-47A6-B2C1-5277157D490D}" dt="2021-04-14T19:38:43.523" v="399" actId="478"/>
          <ac:spMkLst>
            <pc:docMk/>
            <pc:sldMk cId="2366773396" sldId="302"/>
            <ac:spMk id="128" creationId="{00000000-0000-0000-0000-000000000000}"/>
          </ac:spMkLst>
        </pc:spChg>
        <pc:grpChg chg="add del mod">
          <ac:chgData name="Laurent Demers" userId="40a9f2b2-1a70-4f74-8761-bfab1e03baf3" providerId="ADAL" clId="{9C0999D0-496D-47A6-B2C1-5277157D490D}" dt="2021-04-15T13:38:02.495" v="414" actId="478"/>
          <ac:grpSpMkLst>
            <pc:docMk/>
            <pc:sldMk cId="2366773396" sldId="302"/>
            <ac:grpSpMk id="4" creationId="{13E7AFA1-AE3B-4E73-A1B5-8994B0047FFA}"/>
          </ac:grpSpMkLst>
        </pc:grpChg>
        <pc:grpChg chg="add del mod">
          <ac:chgData name="Laurent Demers" userId="40a9f2b2-1a70-4f74-8761-bfab1e03baf3" providerId="ADAL" clId="{9C0999D0-496D-47A6-B2C1-5277157D490D}" dt="2021-04-15T13:39:39.314" v="425" actId="1076"/>
          <ac:grpSpMkLst>
            <pc:docMk/>
            <pc:sldMk cId="2366773396" sldId="302"/>
            <ac:grpSpMk id="9" creationId="{1C9E0BC6-2F12-4B74-B727-EF5BC793BE83}"/>
          </ac:grpSpMkLst>
        </pc:grpChg>
        <pc:grpChg chg="add del mod">
          <ac:chgData name="Laurent Demers" userId="40a9f2b2-1a70-4f74-8761-bfab1e03baf3" providerId="ADAL" clId="{9C0999D0-496D-47A6-B2C1-5277157D490D}" dt="2021-04-14T19:38:43.523" v="399" actId="478"/>
          <ac:grpSpMkLst>
            <pc:docMk/>
            <pc:sldMk cId="2366773396" sldId="302"/>
            <ac:grpSpMk id="20" creationId="{A2F16725-A3E4-43F5-99D0-5651E8AC35EE}"/>
          </ac:grpSpMkLst>
        </pc:grpChg>
        <pc:grpChg chg="add del mod">
          <ac:chgData name="Laurent Demers" userId="40a9f2b2-1a70-4f74-8761-bfab1e03baf3" providerId="ADAL" clId="{9C0999D0-496D-47A6-B2C1-5277157D490D}" dt="2021-04-14T19:38:43.523" v="399" actId="478"/>
          <ac:grpSpMkLst>
            <pc:docMk/>
            <pc:sldMk cId="2366773396" sldId="302"/>
            <ac:grpSpMk id="23" creationId="{DCF14314-015F-4738-8950-A72E577736B3}"/>
          </ac:grpSpMkLst>
        </pc:grpChg>
        <pc:grpChg chg="add del">
          <ac:chgData name="Laurent Demers" userId="40a9f2b2-1a70-4f74-8761-bfab1e03baf3" providerId="ADAL" clId="{9C0999D0-496D-47A6-B2C1-5277157D490D}" dt="2021-04-14T19:38:43.523" v="399" actId="478"/>
          <ac:grpSpMkLst>
            <pc:docMk/>
            <pc:sldMk cId="2366773396" sldId="302"/>
            <ac:grpSpMk id="26" creationId="{3A72C98E-06B5-4FE8-91DB-D88D3E9CEC7C}"/>
          </ac:grpSpMkLst>
        </pc:grpChg>
        <pc:grpChg chg="add del mod">
          <ac:chgData name="Laurent Demers" userId="40a9f2b2-1a70-4f74-8761-bfab1e03baf3" providerId="ADAL" clId="{9C0999D0-496D-47A6-B2C1-5277157D490D}" dt="2021-04-14T19:34:55.781" v="346"/>
          <ac:grpSpMkLst>
            <pc:docMk/>
            <pc:sldMk cId="2366773396" sldId="302"/>
            <ac:grpSpMk id="32" creationId="{21312AAF-1869-4CDA-869D-8AABF25B87D6}"/>
          </ac:grpSpMkLst>
        </pc:grpChg>
        <pc:grpChg chg="add del mod">
          <ac:chgData name="Laurent Demers" userId="40a9f2b2-1a70-4f74-8761-bfab1e03baf3" providerId="ADAL" clId="{9C0999D0-496D-47A6-B2C1-5277157D490D}" dt="2021-04-14T19:34:55.165" v="345"/>
          <ac:grpSpMkLst>
            <pc:docMk/>
            <pc:sldMk cId="2366773396" sldId="302"/>
            <ac:grpSpMk id="35" creationId="{908EE5FC-58F4-4240-A003-FA64D2F233B7}"/>
          </ac:grpSpMkLst>
        </pc:grpChg>
        <pc:grpChg chg="del">
          <ac:chgData name="Laurent Demers" userId="40a9f2b2-1a70-4f74-8761-bfab1e03baf3" providerId="ADAL" clId="{9C0999D0-496D-47A6-B2C1-5277157D490D}" dt="2021-04-14T19:38:43.523" v="399" actId="478"/>
          <ac:grpSpMkLst>
            <pc:docMk/>
            <pc:sldMk cId="2366773396" sldId="302"/>
            <ac:grpSpMk id="115" creationId="{00000000-0000-0000-0000-000000000000}"/>
          </ac:grpSpMkLst>
        </pc:grpChg>
        <pc:grpChg chg="del">
          <ac:chgData name="Laurent Demers" userId="40a9f2b2-1a70-4f74-8761-bfab1e03baf3" providerId="ADAL" clId="{9C0999D0-496D-47A6-B2C1-5277157D490D}" dt="2021-04-14T19:38:43.523" v="399" actId="478"/>
          <ac:grpSpMkLst>
            <pc:docMk/>
            <pc:sldMk cId="2366773396" sldId="302"/>
            <ac:grpSpMk id="118" creationId="{00000000-0000-0000-0000-000000000000}"/>
          </ac:grpSpMkLst>
        </pc:grpChg>
        <pc:picChg chg="add mod">
          <ac:chgData name="Laurent Demers" userId="40a9f2b2-1a70-4f74-8761-bfab1e03baf3" providerId="ADAL" clId="{9C0999D0-496D-47A6-B2C1-5277157D490D}" dt="2021-04-14T19:39:51.902" v="402" actId="1076"/>
          <ac:picMkLst>
            <pc:docMk/>
            <pc:sldMk cId="2366773396" sldId="302"/>
            <ac:picMk id="3" creationId="{2594CB21-A625-4BD3-B79E-569A88EC0581}"/>
          </ac:picMkLst>
        </pc:picChg>
        <pc:picChg chg="add mod">
          <ac:chgData name="Laurent Demers" userId="40a9f2b2-1a70-4f74-8761-bfab1e03baf3" providerId="ADAL" clId="{9C0999D0-496D-47A6-B2C1-5277157D490D}" dt="2021-04-14T19:40:23.583" v="408" actId="1076"/>
          <ac:picMkLst>
            <pc:docMk/>
            <pc:sldMk cId="2366773396" sldId="302"/>
            <ac:picMk id="5" creationId="{FA4E6C10-9C74-4202-BA03-FD54BEA5DE3F}"/>
          </ac:picMkLst>
        </pc:picChg>
      </pc:sldChg>
      <pc:sldChg chg="addSp delSp modSp add ord modNotesTx">
        <pc:chgData name="Laurent Demers" userId="40a9f2b2-1a70-4f74-8761-bfab1e03baf3" providerId="ADAL" clId="{9C0999D0-496D-47A6-B2C1-5277157D490D}" dt="2021-04-26T18:10:28.892" v="8707" actId="20577"/>
        <pc:sldMkLst>
          <pc:docMk/>
          <pc:sldMk cId="1672597362" sldId="305"/>
        </pc:sldMkLst>
        <pc:spChg chg="del">
          <ac:chgData name="Laurent Demers" userId="40a9f2b2-1a70-4f74-8761-bfab1e03baf3" providerId="ADAL" clId="{9C0999D0-496D-47A6-B2C1-5277157D490D}" dt="2021-04-15T13:42:01.783" v="434" actId="478"/>
          <ac:spMkLst>
            <pc:docMk/>
            <pc:sldMk cId="1672597362" sldId="305"/>
            <ac:spMk id="2" creationId="{A377A1AD-AEA8-4E34-873B-95FBFA479235}"/>
          </ac:spMkLst>
        </pc:spChg>
        <pc:spChg chg="add del mod">
          <ac:chgData name="Laurent Demers" userId="40a9f2b2-1a70-4f74-8761-bfab1e03baf3" providerId="ADAL" clId="{9C0999D0-496D-47A6-B2C1-5277157D490D}" dt="2021-04-15T17:49:24.342" v="706"/>
          <ac:spMkLst>
            <pc:docMk/>
            <pc:sldMk cId="1672597362" sldId="305"/>
            <ac:spMk id="3" creationId="{94A27C70-DBEF-4959-A92A-1CE60C8EF518}"/>
          </ac:spMkLst>
        </pc:spChg>
        <pc:spChg chg="add mod">
          <ac:chgData name="Laurent Demers" userId="40a9f2b2-1a70-4f74-8761-bfab1e03baf3" providerId="ADAL" clId="{9C0999D0-496D-47A6-B2C1-5277157D490D}" dt="2021-04-22T23:35:07.700" v="5271" actId="113"/>
          <ac:spMkLst>
            <pc:docMk/>
            <pc:sldMk cId="1672597362" sldId="305"/>
            <ac:spMk id="33" creationId="{0848093F-8928-4E54-B8E1-D5B9462AAA80}"/>
          </ac:spMkLst>
        </pc:spChg>
        <pc:spChg chg="mod">
          <ac:chgData name="Laurent Demers" userId="40a9f2b2-1a70-4f74-8761-bfab1e03baf3" providerId="ADAL" clId="{9C0999D0-496D-47A6-B2C1-5277157D490D}" dt="2021-04-15T17:49:24.045" v="704"/>
          <ac:spMkLst>
            <pc:docMk/>
            <pc:sldMk cId="1672597362" sldId="305"/>
            <ac:spMk id="36" creationId="{EECD68C3-E634-4938-B947-A15305F5A6DF}"/>
          </ac:spMkLst>
        </pc:spChg>
        <pc:grpChg chg="add mod">
          <ac:chgData name="Laurent Demers" userId="40a9f2b2-1a70-4f74-8761-bfab1e03baf3" providerId="ADAL" clId="{9C0999D0-496D-47A6-B2C1-5277157D490D}" dt="2021-04-22T23:41:46.019" v="5636" actId="1076"/>
          <ac:grpSpMkLst>
            <pc:docMk/>
            <pc:sldMk cId="1672597362" sldId="305"/>
            <ac:grpSpMk id="34" creationId="{AFDCA3F7-7F63-45DD-B184-EED62C1D6379}"/>
          </ac:grpSpMkLst>
        </pc:grpChg>
        <pc:picChg chg="add del">
          <ac:chgData name="Laurent Demers" userId="40a9f2b2-1a70-4f74-8761-bfab1e03baf3" providerId="ADAL" clId="{9C0999D0-496D-47A6-B2C1-5277157D490D}" dt="2021-04-15T13:42:28.739" v="437" actId="478"/>
          <ac:picMkLst>
            <pc:docMk/>
            <pc:sldMk cId="1672597362" sldId="305"/>
            <ac:picMk id="19" creationId="{D3BB5214-02BC-4C10-8BE4-89FF2636CC43}"/>
          </ac:picMkLst>
        </pc:picChg>
        <pc:picChg chg="add mod">
          <ac:chgData name="Laurent Demers" userId="40a9f2b2-1a70-4f74-8761-bfab1e03baf3" providerId="ADAL" clId="{9C0999D0-496D-47A6-B2C1-5277157D490D}" dt="2021-04-22T23:41:48.910" v="5637" actId="1076"/>
          <ac:picMkLst>
            <pc:docMk/>
            <pc:sldMk cId="1672597362" sldId="305"/>
            <ac:picMk id="38" creationId="{F0745A4E-410F-40B5-B450-51017594FA1C}"/>
          </ac:picMkLst>
        </pc:picChg>
      </pc:sldChg>
      <pc:sldChg chg="addSp delSp modSp add ord modTransition modAnim modNotesTx">
        <pc:chgData name="Laurent Demers" userId="40a9f2b2-1a70-4f74-8761-bfab1e03baf3" providerId="ADAL" clId="{9C0999D0-496D-47A6-B2C1-5277157D490D}" dt="2021-04-29T13:37:44.169" v="9804" actId="14100"/>
        <pc:sldMkLst>
          <pc:docMk/>
          <pc:sldMk cId="2298664532" sldId="306"/>
        </pc:sldMkLst>
        <pc:spChg chg="add del mod">
          <ac:chgData name="Laurent Demers" userId="40a9f2b2-1a70-4f74-8761-bfab1e03baf3" providerId="ADAL" clId="{9C0999D0-496D-47A6-B2C1-5277157D490D}" dt="2021-04-27T18:21:34.872" v="9739" actId="478"/>
          <ac:spMkLst>
            <pc:docMk/>
            <pc:sldMk cId="2298664532" sldId="306"/>
            <ac:spMk id="3" creationId="{2A42CFCD-739B-4E7D-9963-148E4FF9751C}"/>
          </ac:spMkLst>
        </pc:spChg>
        <pc:spChg chg="add del mod">
          <ac:chgData name="Laurent Demers" userId="40a9f2b2-1a70-4f74-8761-bfab1e03baf3" providerId="ADAL" clId="{9C0999D0-496D-47A6-B2C1-5277157D490D}" dt="2021-04-21T14:18:37.799" v="896" actId="478"/>
          <ac:spMkLst>
            <pc:docMk/>
            <pc:sldMk cId="2298664532" sldId="306"/>
            <ac:spMk id="3" creationId="{F443E379-8952-49AE-8D9A-B213E28FB43F}"/>
          </ac:spMkLst>
        </pc:spChg>
        <pc:spChg chg="add del mod">
          <ac:chgData name="Laurent Demers" userId="40a9f2b2-1a70-4f74-8761-bfab1e03baf3" providerId="ADAL" clId="{9C0999D0-496D-47A6-B2C1-5277157D490D}" dt="2021-04-21T14:34:59.468" v="1146"/>
          <ac:spMkLst>
            <pc:docMk/>
            <pc:sldMk cId="2298664532" sldId="306"/>
            <ac:spMk id="5" creationId="{BA663809-9A38-455F-B073-B10C53BF2566}"/>
          </ac:spMkLst>
        </pc:spChg>
        <pc:spChg chg="add mod">
          <ac:chgData name="Laurent Demers" userId="40a9f2b2-1a70-4f74-8761-bfab1e03baf3" providerId="ADAL" clId="{9C0999D0-496D-47A6-B2C1-5277157D490D}" dt="2021-04-23T01:40:47.763" v="7862" actId="1076"/>
          <ac:spMkLst>
            <pc:docMk/>
            <pc:sldMk cId="2298664532" sldId="306"/>
            <ac:spMk id="24" creationId="{0BC9967E-479C-433A-B983-5222CD85493E}"/>
          </ac:spMkLst>
        </pc:spChg>
        <pc:spChg chg="add mod">
          <ac:chgData name="Laurent Demers" userId="40a9f2b2-1a70-4f74-8761-bfab1e03baf3" providerId="ADAL" clId="{9C0999D0-496D-47A6-B2C1-5277157D490D}" dt="2021-04-23T01:40:33.378" v="7858" actId="688"/>
          <ac:spMkLst>
            <pc:docMk/>
            <pc:sldMk cId="2298664532" sldId="306"/>
            <ac:spMk id="25" creationId="{59972645-AEC5-4884-8326-F06E78772400}"/>
          </ac:spMkLst>
        </pc:spChg>
        <pc:spChg chg="add del mod">
          <ac:chgData name="Laurent Demers" userId="40a9f2b2-1a70-4f74-8761-bfab1e03baf3" providerId="ADAL" clId="{9C0999D0-496D-47A6-B2C1-5277157D490D}" dt="2021-04-21T14:29:21.278" v="962"/>
          <ac:spMkLst>
            <pc:docMk/>
            <pc:sldMk cId="2298664532" sldId="306"/>
            <ac:spMk id="29" creationId="{D4E7ADEB-AC81-49B6-BF9E-6E38A1A3DE1C}"/>
          </ac:spMkLst>
        </pc:spChg>
        <pc:spChg chg="add del mod">
          <ac:chgData name="Laurent Demers" userId="40a9f2b2-1a70-4f74-8761-bfab1e03baf3" providerId="ADAL" clId="{9C0999D0-496D-47A6-B2C1-5277157D490D}" dt="2021-04-21T14:29:21.278" v="962"/>
          <ac:spMkLst>
            <pc:docMk/>
            <pc:sldMk cId="2298664532" sldId="306"/>
            <ac:spMk id="30" creationId="{78C5D4C5-05D4-48EA-A30C-415DDE346662}"/>
          </ac:spMkLst>
        </pc:spChg>
        <pc:spChg chg="add del mod">
          <ac:chgData name="Laurent Demers" userId="40a9f2b2-1a70-4f74-8761-bfab1e03baf3" providerId="ADAL" clId="{9C0999D0-496D-47A6-B2C1-5277157D490D}" dt="2021-04-21T14:29:21.278" v="962"/>
          <ac:spMkLst>
            <pc:docMk/>
            <pc:sldMk cId="2298664532" sldId="306"/>
            <ac:spMk id="31" creationId="{79A48357-D955-45B1-BF33-A72E5CFAC4FA}"/>
          </ac:spMkLst>
        </pc:spChg>
        <pc:spChg chg="add del mod">
          <ac:chgData name="Laurent Demers" userId="40a9f2b2-1a70-4f74-8761-bfab1e03baf3" providerId="ADAL" clId="{9C0999D0-496D-47A6-B2C1-5277157D490D}" dt="2021-04-21T14:29:21.278" v="962"/>
          <ac:spMkLst>
            <pc:docMk/>
            <pc:sldMk cId="2298664532" sldId="306"/>
            <ac:spMk id="32" creationId="{77B7008C-C585-4268-8A11-3ABB9C5FCAF7}"/>
          </ac:spMkLst>
        </pc:spChg>
        <pc:spChg chg="add del mod">
          <ac:chgData name="Laurent Demers" userId="40a9f2b2-1a70-4f74-8761-bfab1e03baf3" providerId="ADAL" clId="{9C0999D0-496D-47A6-B2C1-5277157D490D}" dt="2021-04-21T14:29:21.278" v="962"/>
          <ac:spMkLst>
            <pc:docMk/>
            <pc:sldMk cId="2298664532" sldId="306"/>
            <ac:spMk id="33" creationId="{B9E86B12-8348-4246-981D-661205736A21}"/>
          </ac:spMkLst>
        </pc:spChg>
        <pc:spChg chg="add del mod">
          <ac:chgData name="Laurent Demers" userId="40a9f2b2-1a70-4f74-8761-bfab1e03baf3" providerId="ADAL" clId="{9C0999D0-496D-47A6-B2C1-5277157D490D}" dt="2021-04-21T14:29:21.278" v="962"/>
          <ac:spMkLst>
            <pc:docMk/>
            <pc:sldMk cId="2298664532" sldId="306"/>
            <ac:spMk id="34" creationId="{6CFBD2E2-2FBB-4201-A6DC-6FFDD1E3CBA5}"/>
          </ac:spMkLst>
        </pc:spChg>
        <pc:spChg chg="add del">
          <ac:chgData name="Laurent Demers" userId="40a9f2b2-1a70-4f74-8761-bfab1e03baf3" providerId="ADAL" clId="{9C0999D0-496D-47A6-B2C1-5277157D490D}" dt="2021-04-21T14:29:21.278" v="962"/>
          <ac:spMkLst>
            <pc:docMk/>
            <pc:sldMk cId="2298664532" sldId="306"/>
            <ac:spMk id="39" creationId="{CB262F61-0470-47AB-B249-D7DFE566E3C7}"/>
          </ac:spMkLst>
        </pc:spChg>
        <pc:spChg chg="add del mod">
          <ac:chgData name="Laurent Demers" userId="40a9f2b2-1a70-4f74-8761-bfab1e03baf3" providerId="ADAL" clId="{9C0999D0-496D-47A6-B2C1-5277157D490D}" dt="2021-04-21T14:29:21.278" v="962"/>
          <ac:spMkLst>
            <pc:docMk/>
            <pc:sldMk cId="2298664532" sldId="306"/>
            <ac:spMk id="40" creationId="{FE1BE0F3-DC1C-4E3A-83AE-919B19D71A3A}"/>
          </ac:spMkLst>
        </pc:spChg>
        <pc:spChg chg="add del mod">
          <ac:chgData name="Laurent Demers" userId="40a9f2b2-1a70-4f74-8761-bfab1e03baf3" providerId="ADAL" clId="{9C0999D0-496D-47A6-B2C1-5277157D490D}" dt="2021-04-21T14:29:21.278" v="962"/>
          <ac:spMkLst>
            <pc:docMk/>
            <pc:sldMk cId="2298664532" sldId="306"/>
            <ac:spMk id="41" creationId="{AE89BAFE-4F48-4D52-8CF3-ED94FF5A6C65}"/>
          </ac:spMkLst>
        </pc:spChg>
        <pc:spChg chg="add del mod">
          <ac:chgData name="Laurent Demers" userId="40a9f2b2-1a70-4f74-8761-bfab1e03baf3" providerId="ADAL" clId="{9C0999D0-496D-47A6-B2C1-5277157D490D}" dt="2021-04-21T14:29:21.278" v="962"/>
          <ac:spMkLst>
            <pc:docMk/>
            <pc:sldMk cId="2298664532" sldId="306"/>
            <ac:spMk id="43" creationId="{C75FDA99-0EAF-4C6E-A224-DE379EE7B9D1}"/>
          </ac:spMkLst>
        </pc:spChg>
        <pc:spChg chg="add del mod">
          <ac:chgData name="Laurent Demers" userId="40a9f2b2-1a70-4f74-8761-bfab1e03baf3" providerId="ADAL" clId="{9C0999D0-496D-47A6-B2C1-5277157D490D}" dt="2021-04-21T14:29:21.278" v="962"/>
          <ac:spMkLst>
            <pc:docMk/>
            <pc:sldMk cId="2298664532" sldId="306"/>
            <ac:spMk id="44" creationId="{5AFAEDE1-D3DD-43DE-9094-B99758095441}"/>
          </ac:spMkLst>
        </pc:spChg>
        <pc:spChg chg="add del mod">
          <ac:chgData name="Laurent Demers" userId="40a9f2b2-1a70-4f74-8761-bfab1e03baf3" providerId="ADAL" clId="{9C0999D0-496D-47A6-B2C1-5277157D490D}" dt="2021-04-21T14:29:21.278" v="962"/>
          <ac:spMkLst>
            <pc:docMk/>
            <pc:sldMk cId="2298664532" sldId="306"/>
            <ac:spMk id="45" creationId="{480032F7-5882-4B49-8590-84A1894EBEBB}"/>
          </ac:spMkLst>
        </pc:spChg>
        <pc:spChg chg="add del mod">
          <ac:chgData name="Laurent Demers" userId="40a9f2b2-1a70-4f74-8761-bfab1e03baf3" providerId="ADAL" clId="{9C0999D0-496D-47A6-B2C1-5277157D490D}" dt="2021-04-21T14:29:21.278" v="962"/>
          <ac:spMkLst>
            <pc:docMk/>
            <pc:sldMk cId="2298664532" sldId="306"/>
            <ac:spMk id="46" creationId="{1B481990-9249-4D6B-A53B-607D3285F0A7}"/>
          </ac:spMkLst>
        </pc:spChg>
        <pc:spChg chg="add del mod">
          <ac:chgData name="Laurent Demers" userId="40a9f2b2-1a70-4f74-8761-bfab1e03baf3" providerId="ADAL" clId="{9C0999D0-496D-47A6-B2C1-5277157D490D}" dt="2021-04-21T14:29:21.278" v="962"/>
          <ac:spMkLst>
            <pc:docMk/>
            <pc:sldMk cId="2298664532" sldId="306"/>
            <ac:spMk id="47" creationId="{54542B08-C555-474A-B83E-219ED28C631B}"/>
          </ac:spMkLst>
        </pc:spChg>
        <pc:spChg chg="add mod">
          <ac:chgData name="Laurent Demers" userId="40a9f2b2-1a70-4f74-8761-bfab1e03baf3" providerId="ADAL" clId="{9C0999D0-496D-47A6-B2C1-5277157D490D}" dt="2021-04-21T14:36:37.292" v="1168" actId="20577"/>
          <ac:spMkLst>
            <pc:docMk/>
            <pc:sldMk cId="2298664532" sldId="306"/>
            <ac:spMk id="49" creationId="{B7B87F0D-EBDC-4A4C-9CAD-3F539C24B9E6}"/>
          </ac:spMkLst>
        </pc:spChg>
        <pc:spChg chg="add mod">
          <ac:chgData name="Laurent Demers" userId="40a9f2b2-1a70-4f74-8761-bfab1e03baf3" providerId="ADAL" clId="{9C0999D0-496D-47A6-B2C1-5277157D490D}" dt="2021-04-21T14:37:44.274" v="1178" actId="1076"/>
          <ac:spMkLst>
            <pc:docMk/>
            <pc:sldMk cId="2298664532" sldId="306"/>
            <ac:spMk id="50" creationId="{8C34FE87-6B5B-4F2E-869E-814F240057D3}"/>
          </ac:spMkLst>
        </pc:spChg>
        <pc:spChg chg="add mod">
          <ac:chgData name="Laurent Demers" userId="40a9f2b2-1a70-4f74-8761-bfab1e03baf3" providerId="ADAL" clId="{9C0999D0-496D-47A6-B2C1-5277157D490D}" dt="2021-04-21T14:36:29.088" v="1165" actId="14100"/>
          <ac:spMkLst>
            <pc:docMk/>
            <pc:sldMk cId="2298664532" sldId="306"/>
            <ac:spMk id="51" creationId="{1448F4CC-34D6-4A3D-B201-D7DD5A64D708}"/>
          </ac:spMkLst>
        </pc:spChg>
        <pc:spChg chg="add mod">
          <ac:chgData name="Laurent Demers" userId="40a9f2b2-1a70-4f74-8761-bfab1e03baf3" providerId="ADAL" clId="{9C0999D0-496D-47A6-B2C1-5277157D490D}" dt="2021-04-21T14:34:27.416" v="1134" actId="688"/>
          <ac:spMkLst>
            <pc:docMk/>
            <pc:sldMk cId="2298664532" sldId="306"/>
            <ac:spMk id="52" creationId="{5CFE1A6D-7C8B-4342-8ADC-3B47A65712AB}"/>
          </ac:spMkLst>
        </pc:spChg>
        <pc:spChg chg="add mod">
          <ac:chgData name="Laurent Demers" userId="40a9f2b2-1a70-4f74-8761-bfab1e03baf3" providerId="ADAL" clId="{9C0999D0-496D-47A6-B2C1-5277157D490D}" dt="2021-04-29T13:37:44.169" v="9804" actId="14100"/>
          <ac:spMkLst>
            <pc:docMk/>
            <pc:sldMk cId="2298664532" sldId="306"/>
            <ac:spMk id="53" creationId="{67899487-BDC4-4CBA-9132-E83A7878A4E7}"/>
          </ac:spMkLst>
        </pc:spChg>
        <pc:spChg chg="add mod">
          <ac:chgData name="Laurent Demers" userId="40a9f2b2-1a70-4f74-8761-bfab1e03baf3" providerId="ADAL" clId="{9C0999D0-496D-47A6-B2C1-5277157D490D}" dt="2021-04-21T14:35:35.362" v="1155" actId="1076"/>
          <ac:spMkLst>
            <pc:docMk/>
            <pc:sldMk cId="2298664532" sldId="306"/>
            <ac:spMk id="55" creationId="{31B0EEF7-0A92-44E6-847A-51DB371BEF7F}"/>
          </ac:spMkLst>
        </pc:spChg>
        <pc:spChg chg="del">
          <ac:chgData name="Laurent Demers" userId="40a9f2b2-1a70-4f74-8761-bfab1e03baf3" providerId="ADAL" clId="{9C0999D0-496D-47A6-B2C1-5277157D490D}" dt="2021-04-21T14:18:36.945" v="895" actId="478"/>
          <ac:spMkLst>
            <pc:docMk/>
            <pc:sldMk cId="2298664532" sldId="306"/>
            <ac:spMk id="237" creationId="{00000000-0000-0000-0000-000000000000}"/>
          </ac:spMkLst>
        </pc:spChg>
        <pc:spChg chg="mod">
          <ac:chgData name="Laurent Demers" userId="40a9f2b2-1a70-4f74-8761-bfab1e03baf3" providerId="ADAL" clId="{9C0999D0-496D-47A6-B2C1-5277157D490D}" dt="2021-04-21T14:29:14.008" v="957" actId="404"/>
          <ac:spMkLst>
            <pc:docMk/>
            <pc:sldMk cId="2298664532" sldId="306"/>
            <ac:spMk id="238" creationId="{00000000-0000-0000-0000-000000000000}"/>
          </ac:spMkLst>
        </pc:spChg>
        <pc:spChg chg="del">
          <ac:chgData name="Laurent Demers" userId="40a9f2b2-1a70-4f74-8761-bfab1e03baf3" providerId="ADAL" clId="{9C0999D0-496D-47A6-B2C1-5277157D490D}" dt="2021-04-21T14:18:44.692" v="903" actId="478"/>
          <ac:spMkLst>
            <pc:docMk/>
            <pc:sldMk cId="2298664532" sldId="306"/>
            <ac:spMk id="244" creationId="{00000000-0000-0000-0000-000000000000}"/>
          </ac:spMkLst>
        </pc:spChg>
        <pc:spChg chg="del">
          <ac:chgData name="Laurent Demers" userId="40a9f2b2-1a70-4f74-8761-bfab1e03baf3" providerId="ADAL" clId="{9C0999D0-496D-47A6-B2C1-5277157D490D}" dt="2021-04-21T14:18:44.692" v="903" actId="478"/>
          <ac:spMkLst>
            <pc:docMk/>
            <pc:sldMk cId="2298664532" sldId="306"/>
            <ac:spMk id="245" creationId="{00000000-0000-0000-0000-000000000000}"/>
          </ac:spMkLst>
        </pc:spChg>
        <pc:spChg chg="del">
          <ac:chgData name="Laurent Demers" userId="40a9f2b2-1a70-4f74-8761-bfab1e03baf3" providerId="ADAL" clId="{9C0999D0-496D-47A6-B2C1-5277157D490D}" dt="2021-04-21T14:18:44.692" v="903" actId="478"/>
          <ac:spMkLst>
            <pc:docMk/>
            <pc:sldMk cId="2298664532" sldId="306"/>
            <ac:spMk id="246" creationId="{00000000-0000-0000-0000-000000000000}"/>
          </ac:spMkLst>
        </pc:spChg>
        <pc:spChg chg="del">
          <ac:chgData name="Laurent Demers" userId="40a9f2b2-1a70-4f74-8761-bfab1e03baf3" providerId="ADAL" clId="{9C0999D0-496D-47A6-B2C1-5277157D490D}" dt="2021-04-21T14:18:44.692" v="903" actId="478"/>
          <ac:spMkLst>
            <pc:docMk/>
            <pc:sldMk cId="2298664532" sldId="306"/>
            <ac:spMk id="247" creationId="{00000000-0000-0000-0000-000000000000}"/>
          </ac:spMkLst>
        </pc:spChg>
        <pc:spChg chg="del">
          <ac:chgData name="Laurent Demers" userId="40a9f2b2-1a70-4f74-8761-bfab1e03baf3" providerId="ADAL" clId="{9C0999D0-496D-47A6-B2C1-5277157D490D}" dt="2021-04-21T14:18:44.692" v="903" actId="478"/>
          <ac:spMkLst>
            <pc:docMk/>
            <pc:sldMk cId="2298664532" sldId="306"/>
            <ac:spMk id="248" creationId="{00000000-0000-0000-0000-000000000000}"/>
          </ac:spMkLst>
        </pc:spChg>
        <pc:spChg chg="del">
          <ac:chgData name="Laurent Demers" userId="40a9f2b2-1a70-4f74-8761-bfab1e03baf3" providerId="ADAL" clId="{9C0999D0-496D-47A6-B2C1-5277157D490D}" dt="2021-04-21T14:18:44.692" v="903" actId="478"/>
          <ac:spMkLst>
            <pc:docMk/>
            <pc:sldMk cId="2298664532" sldId="306"/>
            <ac:spMk id="249" creationId="{00000000-0000-0000-0000-000000000000}"/>
          </ac:spMkLst>
        </pc:spChg>
        <pc:spChg chg="del">
          <ac:chgData name="Laurent Demers" userId="40a9f2b2-1a70-4f74-8761-bfab1e03baf3" providerId="ADAL" clId="{9C0999D0-496D-47A6-B2C1-5277157D490D}" dt="2021-04-21T14:18:44.692" v="903" actId="478"/>
          <ac:spMkLst>
            <pc:docMk/>
            <pc:sldMk cId="2298664532" sldId="306"/>
            <ac:spMk id="250" creationId="{00000000-0000-0000-0000-000000000000}"/>
          </ac:spMkLst>
        </pc:spChg>
        <pc:spChg chg="del">
          <ac:chgData name="Laurent Demers" userId="40a9f2b2-1a70-4f74-8761-bfab1e03baf3" providerId="ADAL" clId="{9C0999D0-496D-47A6-B2C1-5277157D490D}" dt="2021-04-21T14:18:44.692" v="903" actId="478"/>
          <ac:spMkLst>
            <pc:docMk/>
            <pc:sldMk cId="2298664532" sldId="306"/>
            <ac:spMk id="251" creationId="{00000000-0000-0000-0000-000000000000}"/>
          </ac:spMkLst>
        </pc:spChg>
        <pc:spChg chg="del">
          <ac:chgData name="Laurent Demers" userId="40a9f2b2-1a70-4f74-8761-bfab1e03baf3" providerId="ADAL" clId="{9C0999D0-496D-47A6-B2C1-5277157D490D}" dt="2021-04-21T14:18:41.985" v="901" actId="478"/>
          <ac:spMkLst>
            <pc:docMk/>
            <pc:sldMk cId="2298664532" sldId="306"/>
            <ac:spMk id="252" creationId="{00000000-0000-0000-0000-000000000000}"/>
          </ac:spMkLst>
        </pc:spChg>
        <pc:spChg chg="del">
          <ac:chgData name="Laurent Demers" userId="40a9f2b2-1a70-4f74-8761-bfab1e03baf3" providerId="ADAL" clId="{9C0999D0-496D-47A6-B2C1-5277157D490D}" dt="2021-04-21T14:18:42.743" v="902" actId="478"/>
          <ac:spMkLst>
            <pc:docMk/>
            <pc:sldMk cId="2298664532" sldId="306"/>
            <ac:spMk id="253" creationId="{00000000-0000-0000-0000-000000000000}"/>
          </ac:spMkLst>
        </pc:spChg>
        <pc:spChg chg="del">
          <ac:chgData name="Laurent Demers" userId="40a9f2b2-1a70-4f74-8761-bfab1e03baf3" providerId="ADAL" clId="{9C0999D0-496D-47A6-B2C1-5277157D490D}" dt="2021-04-21T14:18:41.359" v="900" actId="478"/>
          <ac:spMkLst>
            <pc:docMk/>
            <pc:sldMk cId="2298664532" sldId="306"/>
            <ac:spMk id="254" creationId="{00000000-0000-0000-0000-000000000000}"/>
          </ac:spMkLst>
        </pc:spChg>
        <pc:spChg chg="del">
          <ac:chgData name="Laurent Demers" userId="40a9f2b2-1a70-4f74-8761-bfab1e03baf3" providerId="ADAL" clId="{9C0999D0-496D-47A6-B2C1-5277157D490D}" dt="2021-04-21T14:18:40.622" v="899" actId="478"/>
          <ac:spMkLst>
            <pc:docMk/>
            <pc:sldMk cId="2298664532" sldId="306"/>
            <ac:spMk id="255" creationId="{00000000-0000-0000-0000-000000000000}"/>
          </ac:spMkLst>
        </pc:spChg>
        <pc:spChg chg="del">
          <ac:chgData name="Laurent Demers" userId="40a9f2b2-1a70-4f74-8761-bfab1e03baf3" providerId="ADAL" clId="{9C0999D0-496D-47A6-B2C1-5277157D490D}" dt="2021-04-21T14:18:38.790" v="897" actId="478"/>
          <ac:spMkLst>
            <pc:docMk/>
            <pc:sldMk cId="2298664532" sldId="306"/>
            <ac:spMk id="256" creationId="{00000000-0000-0000-0000-000000000000}"/>
          </ac:spMkLst>
        </pc:spChg>
        <pc:grpChg chg="add mod">
          <ac:chgData name="Laurent Demers" userId="40a9f2b2-1a70-4f74-8761-bfab1e03baf3" providerId="ADAL" clId="{9C0999D0-496D-47A6-B2C1-5277157D490D}" dt="2021-04-27T18:19:21.131" v="9716" actId="164"/>
          <ac:grpSpMkLst>
            <pc:docMk/>
            <pc:sldMk cId="2298664532" sldId="306"/>
            <ac:grpSpMk id="2" creationId="{7C49DFD9-6F64-4547-B080-FB349F77308A}"/>
          </ac:grpSpMkLst>
        </pc:grpChg>
        <pc:grpChg chg="add del mod">
          <ac:chgData name="Laurent Demers" userId="40a9f2b2-1a70-4f74-8761-bfab1e03baf3" providerId="ADAL" clId="{9C0999D0-496D-47A6-B2C1-5277157D490D}" dt="2021-04-21T14:29:21.278" v="962"/>
          <ac:grpSpMkLst>
            <pc:docMk/>
            <pc:sldMk cId="2298664532" sldId="306"/>
            <ac:grpSpMk id="26" creationId="{18CE0D00-20B7-4EC9-ACFE-2AB828FAB97C}"/>
          </ac:grpSpMkLst>
        </pc:grpChg>
        <pc:inkChg chg="del">
          <ac:chgData name="Laurent Demers" userId="40a9f2b2-1a70-4f74-8761-bfab1e03baf3" providerId="ADAL" clId="{9C0999D0-496D-47A6-B2C1-5277157D490D}" dt="2021-04-27T18:04:31.829" v="9702" actId="478"/>
          <ac:inkMkLst>
            <pc:docMk/>
            <pc:sldMk cId="2298664532" sldId="306"/>
            <ac:inkMk id="2" creationId="{4D30CE06-4E1F-0246-8222-E457A5F8ED23}"/>
          </ac:inkMkLst>
        </pc:inkChg>
        <pc:inkChg chg="del">
          <ac:chgData name="Laurent Demers" userId="40a9f2b2-1a70-4f74-8761-bfab1e03baf3" providerId="ADAL" clId="{9C0999D0-496D-47A6-B2C1-5277157D490D}" dt="2021-04-27T18:04:33.466" v="9703" actId="478"/>
          <ac:inkMkLst>
            <pc:docMk/>
            <pc:sldMk cId="2298664532" sldId="306"/>
            <ac:inkMk id="3" creationId="{100F30CA-FFFC-E347-95F0-615715635D5F}"/>
          </ac:inkMkLst>
        </pc:inkChg>
        <pc:inkChg chg="mod">
          <ac:chgData name="Laurent Demers" userId="40a9f2b2-1a70-4f74-8761-bfab1e03baf3" providerId="ADAL" clId="{9C0999D0-496D-47A6-B2C1-5277157D490D}" dt="2021-04-27T18:19:21.131" v="9716" actId="164"/>
          <ac:inkMkLst>
            <pc:docMk/>
            <pc:sldMk cId="2298664532" sldId="306"/>
            <ac:inkMk id="8" creationId="{FFA1714F-4812-3D45-80FD-B777320007BA}"/>
          </ac:inkMkLst>
        </pc:inkChg>
        <pc:inkChg chg="mod">
          <ac:chgData name="Laurent Demers" userId="40a9f2b2-1a70-4f74-8761-bfab1e03baf3" providerId="ADAL" clId="{9C0999D0-496D-47A6-B2C1-5277157D490D}" dt="2021-04-27T18:19:21.131" v="9716" actId="164"/>
          <ac:inkMkLst>
            <pc:docMk/>
            <pc:sldMk cId="2298664532" sldId="306"/>
            <ac:inkMk id="20" creationId="{FFC1AC00-95BF-284F-8226-93E020931603}"/>
          </ac:inkMkLst>
        </pc:inkChg>
        <pc:cxnChg chg="add del mod">
          <ac:chgData name="Laurent Demers" userId="40a9f2b2-1a70-4f74-8761-bfab1e03baf3" providerId="ADAL" clId="{9C0999D0-496D-47A6-B2C1-5277157D490D}" dt="2021-04-27T18:04:34.902" v="9704" actId="478"/>
          <ac:cxnSpMkLst>
            <pc:docMk/>
            <pc:sldMk cId="2298664532" sldId="306"/>
            <ac:cxnSpMk id="7" creationId="{09A289A6-FE78-49F5-BD02-2520C56814BF}"/>
          </ac:cxnSpMkLst>
        </pc:cxnChg>
        <pc:cxnChg chg="add mod">
          <ac:chgData name="Laurent Demers" userId="40a9f2b2-1a70-4f74-8761-bfab1e03baf3" providerId="ADAL" clId="{9C0999D0-496D-47A6-B2C1-5277157D490D}" dt="2021-04-27T18:21:53.648" v="9743" actId="1582"/>
          <ac:cxnSpMkLst>
            <pc:docMk/>
            <pc:sldMk cId="2298664532" sldId="306"/>
            <ac:cxnSpMk id="9" creationId="{36ED8707-8623-4F69-8D0B-C38E6C3013DA}"/>
          </ac:cxnSpMkLst>
        </pc:cxnChg>
        <pc:cxnChg chg="add del mod">
          <ac:chgData name="Laurent Demers" userId="40a9f2b2-1a70-4f74-8761-bfab1e03baf3" providerId="ADAL" clId="{9C0999D0-496D-47A6-B2C1-5277157D490D}" dt="2021-04-27T18:04:39.585" v="9708" actId="478"/>
          <ac:cxnSpMkLst>
            <pc:docMk/>
            <pc:sldMk cId="2298664532" sldId="306"/>
            <ac:cxnSpMk id="9" creationId="{4C2BCF58-A780-4B09-872D-6F5F78AFEFFA}"/>
          </ac:cxnSpMkLst>
        </pc:cxnChg>
        <pc:cxnChg chg="add del mod">
          <ac:chgData name="Laurent Demers" userId="40a9f2b2-1a70-4f74-8761-bfab1e03baf3" providerId="ADAL" clId="{9C0999D0-496D-47A6-B2C1-5277157D490D}" dt="2021-04-27T18:04:36.002" v="9705" actId="478"/>
          <ac:cxnSpMkLst>
            <pc:docMk/>
            <pc:sldMk cId="2298664532" sldId="306"/>
            <ac:cxnSpMk id="13" creationId="{B6EC90AD-FF95-464B-8989-C315104AE37B}"/>
          </ac:cxnSpMkLst>
        </pc:cxnChg>
        <pc:cxnChg chg="add del mod">
          <ac:chgData name="Laurent Demers" userId="40a9f2b2-1a70-4f74-8761-bfab1e03baf3" providerId="ADAL" clId="{9C0999D0-496D-47A6-B2C1-5277157D490D}" dt="2021-04-27T18:04:38.393" v="9707" actId="478"/>
          <ac:cxnSpMkLst>
            <pc:docMk/>
            <pc:sldMk cId="2298664532" sldId="306"/>
            <ac:cxnSpMk id="17" creationId="{419F051C-63A3-4D6B-BD25-3EF436ED668D}"/>
          </ac:cxnSpMkLst>
        </pc:cxnChg>
        <pc:cxnChg chg="add del mod">
          <ac:chgData name="Laurent Demers" userId="40a9f2b2-1a70-4f74-8761-bfab1e03baf3" providerId="ADAL" clId="{9C0999D0-496D-47A6-B2C1-5277157D490D}" dt="2021-04-27T18:04:37.015" v="9706" actId="478"/>
          <ac:cxnSpMkLst>
            <pc:docMk/>
            <pc:sldMk cId="2298664532" sldId="306"/>
            <ac:cxnSpMk id="19" creationId="{6977158A-7994-491D-BA2E-87D8501C9FBF}"/>
          </ac:cxnSpMkLst>
        </pc:cxnChg>
        <pc:cxnChg chg="add del mod">
          <ac:chgData name="Laurent Demers" userId="40a9f2b2-1a70-4f74-8761-bfab1e03baf3" providerId="ADAL" clId="{9C0999D0-496D-47A6-B2C1-5277157D490D}" dt="2021-04-21T14:29:21.278" v="962"/>
          <ac:cxnSpMkLst>
            <pc:docMk/>
            <pc:sldMk cId="2298664532" sldId="306"/>
            <ac:cxnSpMk id="35" creationId="{760C92CC-5678-4CAF-9608-A2F326078E40}"/>
          </ac:cxnSpMkLst>
        </pc:cxnChg>
        <pc:cxnChg chg="add del mod">
          <ac:chgData name="Laurent Demers" userId="40a9f2b2-1a70-4f74-8761-bfab1e03baf3" providerId="ADAL" clId="{9C0999D0-496D-47A6-B2C1-5277157D490D}" dt="2021-04-21T14:29:21.278" v="962"/>
          <ac:cxnSpMkLst>
            <pc:docMk/>
            <pc:sldMk cId="2298664532" sldId="306"/>
            <ac:cxnSpMk id="36" creationId="{83FF2804-358B-45C6-A10D-34912D2B14C1}"/>
          </ac:cxnSpMkLst>
        </pc:cxnChg>
        <pc:cxnChg chg="add del mod">
          <ac:chgData name="Laurent Demers" userId="40a9f2b2-1a70-4f74-8761-bfab1e03baf3" providerId="ADAL" clId="{9C0999D0-496D-47A6-B2C1-5277157D490D}" dt="2021-04-21T14:29:21.278" v="962"/>
          <ac:cxnSpMkLst>
            <pc:docMk/>
            <pc:sldMk cId="2298664532" sldId="306"/>
            <ac:cxnSpMk id="37" creationId="{A9AEA5FD-501C-4B72-AC18-65AB5E93E71B}"/>
          </ac:cxnSpMkLst>
        </pc:cxnChg>
        <pc:cxnChg chg="add del mod">
          <ac:chgData name="Laurent Demers" userId="40a9f2b2-1a70-4f74-8761-bfab1e03baf3" providerId="ADAL" clId="{9C0999D0-496D-47A6-B2C1-5277157D490D}" dt="2021-04-21T14:29:21.278" v="962"/>
          <ac:cxnSpMkLst>
            <pc:docMk/>
            <pc:sldMk cId="2298664532" sldId="306"/>
            <ac:cxnSpMk id="38" creationId="{37CC80EC-DA16-4298-AD4F-A60F99EFDEBA}"/>
          </ac:cxnSpMkLst>
        </pc:cxnChg>
        <pc:cxnChg chg="add del mod">
          <ac:chgData name="Laurent Demers" userId="40a9f2b2-1a70-4f74-8761-bfab1e03baf3" providerId="ADAL" clId="{9C0999D0-496D-47A6-B2C1-5277157D490D}" dt="2021-04-21T14:29:21.278" v="962"/>
          <ac:cxnSpMkLst>
            <pc:docMk/>
            <pc:sldMk cId="2298664532" sldId="306"/>
            <ac:cxnSpMk id="42" creationId="{93C8F1C8-9543-4E8D-9508-57179E2D18DB}"/>
          </ac:cxnSpMkLst>
        </pc:cxnChg>
        <pc:cxnChg chg="del">
          <ac:chgData name="Laurent Demers" userId="40a9f2b2-1a70-4f74-8761-bfab1e03baf3" providerId="ADAL" clId="{9C0999D0-496D-47A6-B2C1-5277157D490D}" dt="2021-04-21T14:18:44.692" v="903" actId="478"/>
          <ac:cxnSpMkLst>
            <pc:docMk/>
            <pc:sldMk cId="2298664532" sldId="306"/>
            <ac:cxnSpMk id="239" creationId="{00000000-0000-0000-0000-000000000000}"/>
          </ac:cxnSpMkLst>
        </pc:cxnChg>
        <pc:cxnChg chg="del">
          <ac:chgData name="Laurent Demers" userId="40a9f2b2-1a70-4f74-8761-bfab1e03baf3" providerId="ADAL" clId="{9C0999D0-496D-47A6-B2C1-5277157D490D}" dt="2021-04-21T14:18:44.692" v="903" actId="478"/>
          <ac:cxnSpMkLst>
            <pc:docMk/>
            <pc:sldMk cId="2298664532" sldId="306"/>
            <ac:cxnSpMk id="240" creationId="{00000000-0000-0000-0000-000000000000}"/>
          </ac:cxnSpMkLst>
        </pc:cxnChg>
        <pc:cxnChg chg="del">
          <ac:chgData name="Laurent Demers" userId="40a9f2b2-1a70-4f74-8761-bfab1e03baf3" providerId="ADAL" clId="{9C0999D0-496D-47A6-B2C1-5277157D490D}" dt="2021-04-21T14:18:44.692" v="903" actId="478"/>
          <ac:cxnSpMkLst>
            <pc:docMk/>
            <pc:sldMk cId="2298664532" sldId="306"/>
            <ac:cxnSpMk id="241" creationId="{00000000-0000-0000-0000-000000000000}"/>
          </ac:cxnSpMkLst>
        </pc:cxnChg>
        <pc:cxnChg chg="del">
          <ac:chgData name="Laurent Demers" userId="40a9f2b2-1a70-4f74-8761-bfab1e03baf3" providerId="ADAL" clId="{9C0999D0-496D-47A6-B2C1-5277157D490D}" dt="2021-04-21T14:18:44.692" v="903" actId="478"/>
          <ac:cxnSpMkLst>
            <pc:docMk/>
            <pc:sldMk cId="2298664532" sldId="306"/>
            <ac:cxnSpMk id="242" creationId="{00000000-0000-0000-0000-000000000000}"/>
          </ac:cxnSpMkLst>
        </pc:cxnChg>
        <pc:cxnChg chg="del">
          <ac:chgData name="Laurent Demers" userId="40a9f2b2-1a70-4f74-8761-bfab1e03baf3" providerId="ADAL" clId="{9C0999D0-496D-47A6-B2C1-5277157D490D}" dt="2021-04-21T14:18:39.536" v="898" actId="478"/>
          <ac:cxnSpMkLst>
            <pc:docMk/>
            <pc:sldMk cId="2298664532" sldId="306"/>
            <ac:cxnSpMk id="243" creationId="{00000000-0000-0000-0000-000000000000}"/>
          </ac:cxnSpMkLst>
        </pc:cxnChg>
      </pc:sldChg>
      <pc:sldChg chg="addSp delSp modSp add modAnim modNotesTx">
        <pc:chgData name="Laurent Demers" userId="40a9f2b2-1a70-4f74-8761-bfab1e03baf3" providerId="ADAL" clId="{9C0999D0-496D-47A6-B2C1-5277157D490D}" dt="2021-04-26T18:09:19.369" v="8678" actId="6549"/>
        <pc:sldMkLst>
          <pc:docMk/>
          <pc:sldMk cId="2664544518" sldId="307"/>
        </pc:sldMkLst>
        <pc:spChg chg="add">
          <ac:chgData name="Laurent Demers" userId="40a9f2b2-1a70-4f74-8761-bfab1e03baf3" providerId="ADAL" clId="{9C0999D0-496D-47A6-B2C1-5277157D490D}" dt="2021-04-21T14:42:20.734" v="1240"/>
          <ac:spMkLst>
            <pc:docMk/>
            <pc:sldMk cId="2664544518" sldId="307"/>
            <ac:spMk id="4" creationId="{9556A830-E9B1-47DC-AFC1-3192678494C4}"/>
          </ac:spMkLst>
        </pc:spChg>
        <pc:spChg chg="add del">
          <ac:chgData name="Laurent Demers" userId="40a9f2b2-1a70-4f74-8761-bfab1e03baf3" providerId="ADAL" clId="{9C0999D0-496D-47A6-B2C1-5277157D490D}" dt="2021-04-21T14:42:28.793" v="1241" actId="478"/>
          <ac:spMkLst>
            <pc:docMk/>
            <pc:sldMk cId="2664544518" sldId="307"/>
            <ac:spMk id="5" creationId="{3DDED18D-A008-4133-8861-954511B945F7}"/>
          </ac:spMkLst>
        </pc:spChg>
        <pc:spChg chg="mod">
          <ac:chgData name="Laurent Demers" userId="40a9f2b2-1a70-4f74-8761-bfab1e03baf3" providerId="ADAL" clId="{9C0999D0-496D-47A6-B2C1-5277157D490D}" dt="2021-04-21T14:47:07.666" v="1302" actId="1076"/>
          <ac:spMkLst>
            <pc:docMk/>
            <pc:sldMk cId="2664544518" sldId="307"/>
            <ac:spMk id="8" creationId="{C95FBDB5-8AE3-43A0-9A2F-7585DAEB0F6B}"/>
          </ac:spMkLst>
        </pc:spChg>
        <pc:spChg chg="mod">
          <ac:chgData name="Laurent Demers" userId="40a9f2b2-1a70-4f74-8761-bfab1e03baf3" providerId="ADAL" clId="{9C0999D0-496D-47A6-B2C1-5277157D490D}" dt="2021-04-26T18:09:19.369" v="8678" actId="6549"/>
          <ac:spMkLst>
            <pc:docMk/>
            <pc:sldMk cId="2664544518" sldId="307"/>
            <ac:spMk id="9" creationId="{53AEAC88-FB27-4276-BD3A-051B39D4A2B0}"/>
          </ac:spMkLst>
        </pc:spChg>
        <pc:spChg chg="mod">
          <ac:chgData name="Laurent Demers" userId="40a9f2b2-1a70-4f74-8761-bfab1e03baf3" providerId="ADAL" clId="{9C0999D0-496D-47A6-B2C1-5277157D490D}" dt="2021-04-23T01:41:03.270" v="7866" actId="688"/>
          <ac:spMkLst>
            <pc:docMk/>
            <pc:sldMk cId="2664544518" sldId="307"/>
            <ac:spMk id="24" creationId="{0BC9967E-479C-433A-B983-5222CD85493E}"/>
          </ac:spMkLst>
        </pc:spChg>
        <pc:grpChg chg="add">
          <ac:chgData name="Laurent Demers" userId="40a9f2b2-1a70-4f74-8761-bfab1e03baf3" providerId="ADAL" clId="{9C0999D0-496D-47A6-B2C1-5277157D490D}" dt="2021-04-21T14:42:20.734" v="1240"/>
          <ac:grpSpMkLst>
            <pc:docMk/>
            <pc:sldMk cId="2664544518" sldId="307"/>
            <ac:grpSpMk id="7" creationId="{4B67A275-394F-4B19-96BC-B20F5FF04848}"/>
          </ac:grpSpMkLst>
        </pc:grpChg>
        <pc:graphicFrameChg chg="add mod">
          <ac:chgData name="Laurent Demers" userId="40a9f2b2-1a70-4f74-8761-bfab1e03baf3" providerId="ADAL" clId="{9C0999D0-496D-47A6-B2C1-5277157D490D}" dt="2021-04-21T14:48:57.292" v="1320"/>
          <ac:graphicFrameMkLst>
            <pc:docMk/>
            <pc:sldMk cId="2664544518" sldId="307"/>
            <ac:graphicFrameMk id="6" creationId="{B0836233-2E07-4BE2-934F-59CF11004C5C}"/>
          </ac:graphicFrameMkLst>
        </pc:graphicFrameChg>
      </pc:sldChg>
      <pc:sldChg chg="addSp delSp modSp add ord delAnim modNotesTx">
        <pc:chgData name="Laurent Demers" userId="40a9f2b2-1a70-4f74-8761-bfab1e03baf3" providerId="ADAL" clId="{9C0999D0-496D-47A6-B2C1-5277157D490D}" dt="2021-04-26T18:11:39.156" v="8954" actId="6549"/>
        <pc:sldMkLst>
          <pc:docMk/>
          <pc:sldMk cId="1994107928" sldId="308"/>
        </pc:sldMkLst>
        <pc:spChg chg="del">
          <ac:chgData name="Laurent Demers" userId="40a9f2b2-1a70-4f74-8761-bfab1e03baf3" providerId="ADAL" clId="{9C0999D0-496D-47A6-B2C1-5277157D490D}" dt="2021-04-21T15:01:17.013" v="1345" actId="478"/>
          <ac:spMkLst>
            <pc:docMk/>
            <pc:sldMk cId="1994107928" sldId="308"/>
            <ac:spMk id="25" creationId="{59972645-AEC5-4884-8326-F06E78772400}"/>
          </ac:spMkLst>
        </pc:spChg>
        <pc:spChg chg="add del mod">
          <ac:chgData name="Laurent Demers" userId="40a9f2b2-1a70-4f74-8761-bfab1e03baf3" providerId="ADAL" clId="{9C0999D0-496D-47A6-B2C1-5277157D490D}" dt="2021-04-21T15:02:16.619" v="1353" actId="478"/>
          <ac:spMkLst>
            <pc:docMk/>
            <pc:sldMk cId="1994107928" sldId="308"/>
            <ac:spMk id="28" creationId="{4A8A8AE1-88BD-42BE-A0E9-92F856B336D1}"/>
          </ac:spMkLst>
        </pc:spChg>
        <pc:spChg chg="add mod">
          <ac:chgData name="Laurent Demers" userId="40a9f2b2-1a70-4f74-8761-bfab1e03baf3" providerId="ADAL" clId="{9C0999D0-496D-47A6-B2C1-5277157D490D}" dt="2021-04-23T01:41:45.003" v="7885" actId="1076"/>
          <ac:spMkLst>
            <pc:docMk/>
            <pc:sldMk cId="1994107928" sldId="308"/>
            <ac:spMk id="29" creationId="{6600BFC3-2673-453A-AEF3-043235BDE2F7}"/>
          </ac:spMkLst>
        </pc:spChg>
        <pc:spChg chg="add mod">
          <ac:chgData name="Laurent Demers" userId="40a9f2b2-1a70-4f74-8761-bfab1e03baf3" providerId="ADAL" clId="{9C0999D0-496D-47A6-B2C1-5277157D490D}" dt="2021-04-22T23:45:11.527" v="5642" actId="1076"/>
          <ac:spMkLst>
            <pc:docMk/>
            <pc:sldMk cId="1994107928" sldId="308"/>
            <ac:spMk id="30" creationId="{6CEE312B-EAD4-4A61-891D-717D72EB2EA9}"/>
          </ac:spMkLst>
        </pc:spChg>
        <pc:spChg chg="del">
          <ac:chgData name="Laurent Demers" userId="40a9f2b2-1a70-4f74-8761-bfab1e03baf3" providerId="ADAL" clId="{9C0999D0-496D-47A6-B2C1-5277157D490D}" dt="2021-04-21T15:00:59.318" v="1335" actId="478"/>
          <ac:spMkLst>
            <pc:docMk/>
            <pc:sldMk cId="1994107928" sldId="308"/>
            <ac:spMk id="49" creationId="{B7B87F0D-EBDC-4A4C-9CAD-3F539C24B9E6}"/>
          </ac:spMkLst>
        </pc:spChg>
        <pc:spChg chg="del mod">
          <ac:chgData name="Laurent Demers" userId="40a9f2b2-1a70-4f74-8761-bfab1e03baf3" providerId="ADAL" clId="{9C0999D0-496D-47A6-B2C1-5277157D490D}" dt="2021-04-21T15:01:00.386" v="1336" actId="478"/>
          <ac:spMkLst>
            <pc:docMk/>
            <pc:sldMk cId="1994107928" sldId="308"/>
            <ac:spMk id="50" creationId="{8C34FE87-6B5B-4F2E-869E-814F240057D3}"/>
          </ac:spMkLst>
        </pc:spChg>
        <pc:spChg chg="del">
          <ac:chgData name="Laurent Demers" userId="40a9f2b2-1a70-4f74-8761-bfab1e03baf3" providerId="ADAL" clId="{9C0999D0-496D-47A6-B2C1-5277157D490D}" dt="2021-04-21T15:01:05.702" v="1340" actId="478"/>
          <ac:spMkLst>
            <pc:docMk/>
            <pc:sldMk cId="1994107928" sldId="308"/>
            <ac:spMk id="51" creationId="{1448F4CC-34D6-4A3D-B201-D7DD5A64D708}"/>
          </ac:spMkLst>
        </pc:spChg>
        <pc:spChg chg="del">
          <ac:chgData name="Laurent Demers" userId="40a9f2b2-1a70-4f74-8761-bfab1e03baf3" providerId="ADAL" clId="{9C0999D0-496D-47A6-B2C1-5277157D490D}" dt="2021-04-21T15:01:02.061" v="1337" actId="478"/>
          <ac:spMkLst>
            <pc:docMk/>
            <pc:sldMk cId="1994107928" sldId="308"/>
            <ac:spMk id="52" creationId="{5CFE1A6D-7C8B-4342-8ADC-3B47A65712AB}"/>
          </ac:spMkLst>
        </pc:spChg>
        <pc:spChg chg="del mod">
          <ac:chgData name="Laurent Demers" userId="40a9f2b2-1a70-4f74-8761-bfab1e03baf3" providerId="ADAL" clId="{9C0999D0-496D-47A6-B2C1-5277157D490D}" dt="2021-04-21T15:01:13.180" v="1343" actId="478"/>
          <ac:spMkLst>
            <pc:docMk/>
            <pc:sldMk cId="1994107928" sldId="308"/>
            <ac:spMk id="53" creationId="{67899487-BDC4-4CBA-9132-E83A7878A4E7}"/>
          </ac:spMkLst>
        </pc:spChg>
        <pc:spChg chg="del">
          <ac:chgData name="Laurent Demers" userId="40a9f2b2-1a70-4f74-8761-bfab1e03baf3" providerId="ADAL" clId="{9C0999D0-496D-47A6-B2C1-5277157D490D}" dt="2021-04-21T15:01:03.932" v="1338" actId="478"/>
          <ac:spMkLst>
            <pc:docMk/>
            <pc:sldMk cId="1994107928" sldId="308"/>
            <ac:spMk id="55" creationId="{31B0EEF7-0A92-44E6-847A-51DB371BEF7F}"/>
          </ac:spMkLst>
        </pc:spChg>
        <pc:grpChg chg="add del mod">
          <ac:chgData name="Laurent Demers" userId="40a9f2b2-1a70-4f74-8761-bfab1e03baf3" providerId="ADAL" clId="{9C0999D0-496D-47A6-B2C1-5277157D490D}" dt="2021-04-22T23:45:08.767" v="5641" actId="1076"/>
          <ac:grpSpMkLst>
            <pc:docMk/>
            <pc:sldMk cId="1994107928" sldId="308"/>
            <ac:grpSpMk id="21" creationId="{16724E1B-145C-4DC8-84BF-5ABA5F67BA5B}"/>
          </ac:grpSpMkLst>
        </pc:grpChg>
        <pc:grpChg chg="add del">
          <ac:chgData name="Laurent Demers" userId="40a9f2b2-1a70-4f74-8761-bfab1e03baf3" providerId="ADAL" clId="{9C0999D0-496D-47A6-B2C1-5277157D490D}" dt="2021-04-21T15:15:32.791" v="1402"/>
          <ac:grpSpMkLst>
            <pc:docMk/>
            <pc:sldMk cId="1994107928" sldId="308"/>
            <ac:grpSpMk id="31" creationId="{86225FE1-0EE9-4295-BC45-026996860281}"/>
          </ac:grpSpMkLst>
        </pc:grpChg>
        <pc:picChg chg="add del mod">
          <ac:chgData name="Laurent Demers" userId="40a9f2b2-1a70-4f74-8761-bfab1e03baf3" providerId="ADAL" clId="{9C0999D0-496D-47A6-B2C1-5277157D490D}" dt="2021-04-21T15:16:15.852" v="1405" actId="478"/>
          <ac:picMkLst>
            <pc:docMk/>
            <pc:sldMk cId="1994107928" sldId="308"/>
            <ac:picMk id="8" creationId="{9A574C65-CCE3-4C76-9E70-E5DDB6E93354}"/>
          </ac:picMkLst>
        </pc:picChg>
        <pc:inkChg chg="del">
          <ac:chgData name="Laurent Demers" userId="40a9f2b2-1a70-4f74-8761-bfab1e03baf3" providerId="ADAL" clId="{9C0999D0-496D-47A6-B2C1-5277157D490D}" dt="2021-04-21T15:01:07.207" v="1341" actId="478"/>
          <ac:inkMkLst>
            <pc:docMk/>
            <pc:sldMk cId="1994107928" sldId="308"/>
            <ac:inkMk id="2" creationId="{4D30CE06-4E1F-0246-8222-E457A5F8ED23}"/>
          </ac:inkMkLst>
        </pc:inkChg>
        <pc:inkChg chg="del">
          <ac:chgData name="Laurent Demers" userId="40a9f2b2-1a70-4f74-8761-bfab1e03baf3" providerId="ADAL" clId="{9C0999D0-496D-47A6-B2C1-5277157D490D}" dt="2021-04-21T15:01:07.207" v="1341" actId="478"/>
          <ac:inkMkLst>
            <pc:docMk/>
            <pc:sldMk cId="1994107928" sldId="308"/>
            <ac:inkMk id="3" creationId="{100F30CA-FFFC-E347-95F0-615715635D5F}"/>
          </ac:inkMkLst>
        </pc:inkChg>
        <pc:inkChg chg="del">
          <ac:chgData name="Laurent Demers" userId="40a9f2b2-1a70-4f74-8761-bfab1e03baf3" providerId="ADAL" clId="{9C0999D0-496D-47A6-B2C1-5277157D490D}" dt="2021-04-21T15:01:07.207" v="1341" actId="478"/>
          <ac:inkMkLst>
            <pc:docMk/>
            <pc:sldMk cId="1994107928" sldId="308"/>
            <ac:inkMk id="4" creationId="{99C92C5A-D7EA-BD4D-A0D7-F216996957AC}"/>
          </ac:inkMkLst>
        </pc:inkChg>
        <pc:inkChg chg="del">
          <ac:chgData name="Laurent Demers" userId="40a9f2b2-1a70-4f74-8761-bfab1e03baf3" providerId="ADAL" clId="{9C0999D0-496D-47A6-B2C1-5277157D490D}" dt="2021-04-21T15:01:07.207" v="1341" actId="478"/>
          <ac:inkMkLst>
            <pc:docMk/>
            <pc:sldMk cId="1994107928" sldId="308"/>
            <ac:inkMk id="5" creationId="{B8B2B85C-EF5A-814D-AD93-37CAE88ABB10}"/>
          </ac:inkMkLst>
        </pc:inkChg>
        <pc:inkChg chg="del">
          <ac:chgData name="Laurent Demers" userId="40a9f2b2-1a70-4f74-8761-bfab1e03baf3" providerId="ADAL" clId="{9C0999D0-496D-47A6-B2C1-5277157D490D}" dt="2021-04-21T15:01:07.207" v="1341" actId="478"/>
          <ac:inkMkLst>
            <pc:docMk/>
            <pc:sldMk cId="1994107928" sldId="308"/>
            <ac:inkMk id="6" creationId="{3184D6E3-6E1D-3A40-93BB-CF5981F80621}"/>
          </ac:inkMkLst>
        </pc:inkChg>
        <pc:cxnChg chg="del mod">
          <ac:chgData name="Laurent Demers" userId="40a9f2b2-1a70-4f74-8761-bfab1e03baf3" providerId="ADAL" clId="{9C0999D0-496D-47A6-B2C1-5277157D490D}" dt="2021-04-21T15:01:07.207" v="1341" actId="478"/>
          <ac:cxnSpMkLst>
            <pc:docMk/>
            <pc:sldMk cId="1994107928" sldId="308"/>
            <ac:cxnSpMk id="7" creationId="{09A289A6-FE78-49F5-BD02-2520C56814BF}"/>
          </ac:cxnSpMkLst>
        </pc:cxnChg>
        <pc:cxnChg chg="del mod">
          <ac:chgData name="Laurent Demers" userId="40a9f2b2-1a70-4f74-8761-bfab1e03baf3" providerId="ADAL" clId="{9C0999D0-496D-47A6-B2C1-5277157D490D}" dt="2021-04-21T15:01:07.207" v="1341" actId="478"/>
          <ac:cxnSpMkLst>
            <pc:docMk/>
            <pc:sldMk cId="1994107928" sldId="308"/>
            <ac:cxnSpMk id="9" creationId="{4C2BCF58-A780-4B09-872D-6F5F78AFEFFA}"/>
          </ac:cxnSpMkLst>
        </pc:cxnChg>
        <pc:cxnChg chg="del mod">
          <ac:chgData name="Laurent Demers" userId="40a9f2b2-1a70-4f74-8761-bfab1e03baf3" providerId="ADAL" clId="{9C0999D0-496D-47A6-B2C1-5277157D490D}" dt="2021-04-21T15:01:07.207" v="1341" actId="478"/>
          <ac:cxnSpMkLst>
            <pc:docMk/>
            <pc:sldMk cId="1994107928" sldId="308"/>
            <ac:cxnSpMk id="13" creationId="{B6EC90AD-FF95-464B-8989-C315104AE37B}"/>
          </ac:cxnSpMkLst>
        </pc:cxnChg>
        <pc:cxnChg chg="del mod">
          <ac:chgData name="Laurent Demers" userId="40a9f2b2-1a70-4f74-8761-bfab1e03baf3" providerId="ADAL" clId="{9C0999D0-496D-47A6-B2C1-5277157D490D}" dt="2021-04-21T15:01:14.877" v="1344" actId="478"/>
          <ac:cxnSpMkLst>
            <pc:docMk/>
            <pc:sldMk cId="1994107928" sldId="308"/>
            <ac:cxnSpMk id="17" creationId="{419F051C-63A3-4D6B-BD25-3EF436ED668D}"/>
          </ac:cxnSpMkLst>
        </pc:cxnChg>
        <pc:cxnChg chg="del mod">
          <ac:chgData name="Laurent Demers" userId="40a9f2b2-1a70-4f74-8761-bfab1e03baf3" providerId="ADAL" clId="{9C0999D0-496D-47A6-B2C1-5277157D490D}" dt="2021-04-21T15:01:07.207" v="1341" actId="478"/>
          <ac:cxnSpMkLst>
            <pc:docMk/>
            <pc:sldMk cId="1994107928" sldId="308"/>
            <ac:cxnSpMk id="19" creationId="{6977158A-7994-491D-BA2E-87D8501C9FBF}"/>
          </ac:cxnSpMkLst>
        </pc:cxnChg>
      </pc:sldChg>
      <pc:sldChg chg="addSp delSp modSp add ord modNotesTx">
        <pc:chgData name="Laurent Demers" userId="40a9f2b2-1a70-4f74-8761-bfab1e03baf3" providerId="ADAL" clId="{9C0999D0-496D-47A6-B2C1-5277157D490D}" dt="2021-04-22T23:52:39.747" v="6144" actId="20577"/>
        <pc:sldMkLst>
          <pc:docMk/>
          <pc:sldMk cId="1957957736" sldId="310"/>
        </pc:sldMkLst>
        <pc:spChg chg="mod">
          <ac:chgData name="Laurent Demers" userId="40a9f2b2-1a70-4f74-8761-bfab1e03baf3" providerId="ADAL" clId="{9C0999D0-496D-47A6-B2C1-5277157D490D}" dt="2021-04-22T23:52:39.747" v="6144" actId="20577"/>
          <ac:spMkLst>
            <pc:docMk/>
            <pc:sldMk cId="1957957736" sldId="310"/>
            <ac:spMk id="29" creationId="{6600BFC3-2673-453A-AEF3-043235BDE2F7}"/>
          </ac:spMkLst>
        </pc:spChg>
        <pc:spChg chg="del">
          <ac:chgData name="Laurent Demers" userId="40a9f2b2-1a70-4f74-8761-bfab1e03baf3" providerId="ADAL" clId="{9C0999D0-496D-47A6-B2C1-5277157D490D}" dt="2021-04-21T15:19:07.088" v="1423" actId="478"/>
          <ac:spMkLst>
            <pc:docMk/>
            <pc:sldMk cId="1957957736" sldId="310"/>
            <ac:spMk id="30" creationId="{6CEE312B-EAD4-4A61-891D-717D72EB2EA9}"/>
          </ac:spMkLst>
        </pc:spChg>
        <pc:grpChg chg="del">
          <ac:chgData name="Laurent Demers" userId="40a9f2b2-1a70-4f74-8761-bfab1e03baf3" providerId="ADAL" clId="{9C0999D0-496D-47A6-B2C1-5277157D490D}" dt="2021-04-21T15:19:05.500" v="1422" actId="478"/>
          <ac:grpSpMkLst>
            <pc:docMk/>
            <pc:sldMk cId="1957957736" sldId="310"/>
            <ac:grpSpMk id="21" creationId="{16724E1B-145C-4DC8-84BF-5ABA5F67BA5B}"/>
          </ac:grpSpMkLst>
        </pc:grpChg>
        <pc:picChg chg="add mod">
          <ac:chgData name="Laurent Demers" userId="40a9f2b2-1a70-4f74-8761-bfab1e03baf3" providerId="ADAL" clId="{9C0999D0-496D-47A6-B2C1-5277157D490D}" dt="2021-04-21T15:22:15.553" v="1442" actId="14100"/>
          <ac:picMkLst>
            <pc:docMk/>
            <pc:sldMk cId="1957957736" sldId="310"/>
            <ac:picMk id="3" creationId="{F2A78FA6-111E-4A26-9C76-344C73A5AEE6}"/>
          </ac:picMkLst>
        </pc:picChg>
        <pc:picChg chg="add mod">
          <ac:chgData name="Laurent Demers" userId="40a9f2b2-1a70-4f74-8761-bfab1e03baf3" providerId="ADAL" clId="{9C0999D0-496D-47A6-B2C1-5277157D490D}" dt="2021-04-21T15:22:13.440" v="1441" actId="14100"/>
          <ac:picMkLst>
            <pc:docMk/>
            <pc:sldMk cId="1957957736" sldId="310"/>
            <ac:picMk id="5" creationId="{1DD14076-C1FB-4DA5-B2D0-B1B2C9ACD24E}"/>
          </ac:picMkLst>
        </pc:picChg>
      </pc:sldChg>
      <pc:sldChg chg="addSp delSp modSp add ord addAnim delAnim modAnim modNotesTx">
        <pc:chgData name="Laurent Demers" userId="40a9f2b2-1a70-4f74-8761-bfab1e03baf3" providerId="ADAL" clId="{9C0999D0-496D-47A6-B2C1-5277157D490D}" dt="2021-04-27T20:56:50.165" v="9775"/>
        <pc:sldMkLst>
          <pc:docMk/>
          <pc:sldMk cId="4259293842" sldId="311"/>
        </pc:sldMkLst>
        <pc:spChg chg="add mod">
          <ac:chgData name="Laurent Demers" userId="40a9f2b2-1a70-4f74-8761-bfab1e03baf3" providerId="ADAL" clId="{9C0999D0-496D-47A6-B2C1-5277157D490D}" dt="2021-04-21T16:16:44.838" v="1642" actId="1076"/>
          <ac:spMkLst>
            <pc:docMk/>
            <pc:sldMk cId="4259293842" sldId="311"/>
            <ac:spMk id="2" creationId="{75A57FD1-026D-43E5-A078-5A0882D8411F}"/>
          </ac:spMkLst>
        </pc:spChg>
        <pc:spChg chg="add del mod">
          <ac:chgData name="Laurent Demers" userId="40a9f2b2-1a70-4f74-8761-bfab1e03baf3" providerId="ADAL" clId="{9C0999D0-496D-47A6-B2C1-5277157D490D}" dt="2021-04-21T15:25:23.279" v="1469"/>
          <ac:spMkLst>
            <pc:docMk/>
            <pc:sldMk cId="4259293842" sldId="311"/>
            <ac:spMk id="4" creationId="{C542AAA8-DCE5-44C5-AE4F-4F658558C7E7}"/>
          </ac:spMkLst>
        </pc:spChg>
        <pc:spChg chg="add del">
          <ac:chgData name="Laurent Demers" userId="40a9f2b2-1a70-4f74-8761-bfab1e03baf3" providerId="ADAL" clId="{9C0999D0-496D-47A6-B2C1-5277157D490D}" dt="2021-04-21T15:26:17.385" v="1490"/>
          <ac:spMkLst>
            <pc:docMk/>
            <pc:sldMk cId="4259293842" sldId="311"/>
            <ac:spMk id="6" creationId="{A4732D4A-BCFC-453C-802B-123BE8C5A23E}"/>
          </ac:spMkLst>
        </pc:spChg>
        <pc:spChg chg="add mod">
          <ac:chgData name="Laurent Demers" userId="40a9f2b2-1a70-4f74-8761-bfab1e03baf3" providerId="ADAL" clId="{9C0999D0-496D-47A6-B2C1-5277157D490D}" dt="2021-04-21T16:19:12.548" v="1703" actId="164"/>
          <ac:spMkLst>
            <pc:docMk/>
            <pc:sldMk cId="4259293842" sldId="311"/>
            <ac:spMk id="7" creationId="{684A3803-D8EE-46BC-8B76-3A5057EC6739}"/>
          </ac:spMkLst>
        </pc:spChg>
        <pc:spChg chg="add del mod">
          <ac:chgData name="Laurent Demers" userId="40a9f2b2-1a70-4f74-8761-bfab1e03baf3" providerId="ADAL" clId="{9C0999D0-496D-47A6-B2C1-5277157D490D}" dt="2021-04-21T15:31:57.879" v="1614"/>
          <ac:spMkLst>
            <pc:docMk/>
            <pc:sldMk cId="4259293842" sldId="311"/>
            <ac:spMk id="8" creationId="{3ECB10E1-4046-48A8-83F8-09B5AA7A3A71}"/>
          </ac:spMkLst>
        </pc:spChg>
        <pc:spChg chg="add del mod">
          <ac:chgData name="Laurent Demers" userId="40a9f2b2-1a70-4f74-8761-bfab1e03baf3" providerId="ADAL" clId="{9C0999D0-496D-47A6-B2C1-5277157D490D}" dt="2021-04-22T23:55:47.055" v="6170" actId="2085"/>
          <ac:spMkLst>
            <pc:docMk/>
            <pc:sldMk cId="4259293842" sldId="311"/>
            <ac:spMk id="10" creationId="{EA64D177-BCA8-4790-807D-E2C9A8362FFE}"/>
          </ac:spMkLst>
        </pc:spChg>
        <pc:spChg chg="add mod">
          <ac:chgData name="Laurent Demers" userId="40a9f2b2-1a70-4f74-8761-bfab1e03baf3" providerId="ADAL" clId="{9C0999D0-496D-47A6-B2C1-5277157D490D}" dt="2021-04-21T16:19:12.548" v="1703" actId="164"/>
          <ac:spMkLst>
            <pc:docMk/>
            <pc:sldMk cId="4259293842" sldId="311"/>
            <ac:spMk id="12" creationId="{268E396E-2562-4F88-9699-D3D5CE78D333}"/>
          </ac:spMkLst>
        </pc:spChg>
        <pc:spChg chg="add mod">
          <ac:chgData name="Laurent Demers" userId="40a9f2b2-1a70-4f74-8761-bfab1e03baf3" providerId="ADAL" clId="{9C0999D0-496D-47A6-B2C1-5277157D490D}" dt="2021-04-21T16:19:12.548" v="1703" actId="164"/>
          <ac:spMkLst>
            <pc:docMk/>
            <pc:sldMk cId="4259293842" sldId="311"/>
            <ac:spMk id="13" creationId="{6BD0364F-B908-4811-AF4D-97D9013089E3}"/>
          </ac:spMkLst>
        </pc:spChg>
        <pc:spChg chg="add mod">
          <ac:chgData name="Laurent Demers" userId="40a9f2b2-1a70-4f74-8761-bfab1e03baf3" providerId="ADAL" clId="{9C0999D0-496D-47A6-B2C1-5277157D490D}" dt="2021-04-21T16:19:12.548" v="1703" actId="164"/>
          <ac:spMkLst>
            <pc:docMk/>
            <pc:sldMk cId="4259293842" sldId="311"/>
            <ac:spMk id="14" creationId="{ADB42C7F-7648-4A28-B375-AF380E118D73}"/>
          </ac:spMkLst>
        </pc:spChg>
        <pc:spChg chg="add mod">
          <ac:chgData name="Laurent Demers" userId="40a9f2b2-1a70-4f74-8761-bfab1e03baf3" providerId="ADAL" clId="{9C0999D0-496D-47A6-B2C1-5277157D490D}" dt="2021-04-21T16:19:12.548" v="1703" actId="164"/>
          <ac:spMkLst>
            <pc:docMk/>
            <pc:sldMk cId="4259293842" sldId="311"/>
            <ac:spMk id="15" creationId="{17CA491F-EE1F-43DC-ADE0-AA074D09909A}"/>
          </ac:spMkLst>
        </pc:spChg>
        <pc:spChg chg="add mod">
          <ac:chgData name="Laurent Demers" userId="40a9f2b2-1a70-4f74-8761-bfab1e03baf3" providerId="ADAL" clId="{9C0999D0-496D-47A6-B2C1-5277157D490D}" dt="2021-04-21T16:19:12.548" v="1703" actId="164"/>
          <ac:spMkLst>
            <pc:docMk/>
            <pc:sldMk cId="4259293842" sldId="311"/>
            <ac:spMk id="16" creationId="{2BBE50DD-B4B9-43C7-B459-76FA45898FAA}"/>
          </ac:spMkLst>
        </pc:spChg>
        <pc:spChg chg="add del">
          <ac:chgData name="Laurent Demers" userId="40a9f2b2-1a70-4f74-8761-bfab1e03baf3" providerId="ADAL" clId="{9C0999D0-496D-47A6-B2C1-5277157D490D}" dt="2021-04-21T15:28:27.886" v="1537" actId="478"/>
          <ac:spMkLst>
            <pc:docMk/>
            <pc:sldMk cId="4259293842" sldId="311"/>
            <ac:spMk id="17" creationId="{E4085297-04BD-4CDD-8259-0D31F69F5F11}"/>
          </ac:spMkLst>
        </pc:spChg>
        <pc:spChg chg="add mod">
          <ac:chgData name="Laurent Demers" userId="40a9f2b2-1a70-4f74-8761-bfab1e03baf3" providerId="ADAL" clId="{9C0999D0-496D-47A6-B2C1-5277157D490D}" dt="2021-04-21T16:18:53.054" v="1702" actId="164"/>
          <ac:spMkLst>
            <pc:docMk/>
            <pc:sldMk cId="4259293842" sldId="311"/>
            <ac:spMk id="18" creationId="{A0F4DC39-4544-4B75-BEC6-222BC0475D34}"/>
          </ac:spMkLst>
        </pc:spChg>
        <pc:spChg chg="add mod">
          <ac:chgData name="Laurent Demers" userId="40a9f2b2-1a70-4f74-8761-bfab1e03baf3" providerId="ADAL" clId="{9C0999D0-496D-47A6-B2C1-5277157D490D}" dt="2021-04-21T16:17:30.184" v="1656" actId="1076"/>
          <ac:spMkLst>
            <pc:docMk/>
            <pc:sldMk cId="4259293842" sldId="311"/>
            <ac:spMk id="19" creationId="{4E392994-F7F6-40D7-958D-36AB0DFE8A1E}"/>
          </ac:spMkLst>
        </pc:spChg>
        <pc:spChg chg="add mod">
          <ac:chgData name="Laurent Demers" userId="40a9f2b2-1a70-4f74-8761-bfab1e03baf3" providerId="ADAL" clId="{9C0999D0-496D-47A6-B2C1-5277157D490D}" dt="2021-04-21T16:19:15.843" v="1704" actId="1076"/>
          <ac:spMkLst>
            <pc:docMk/>
            <pc:sldMk cId="4259293842" sldId="311"/>
            <ac:spMk id="20" creationId="{BE0224CB-6574-4ED3-BBDC-03509F291A4D}"/>
          </ac:spMkLst>
        </pc:spChg>
        <pc:spChg chg="add mod">
          <ac:chgData name="Laurent Demers" userId="40a9f2b2-1a70-4f74-8761-bfab1e03baf3" providerId="ADAL" clId="{9C0999D0-496D-47A6-B2C1-5277157D490D}" dt="2021-04-21T16:19:21.860" v="1706" actId="1076"/>
          <ac:spMkLst>
            <pc:docMk/>
            <pc:sldMk cId="4259293842" sldId="311"/>
            <ac:spMk id="21" creationId="{A5C92550-4E03-47AB-A81A-FBAF405F563F}"/>
          </ac:spMkLst>
        </pc:spChg>
        <pc:spChg chg="add mod">
          <ac:chgData name="Laurent Demers" userId="40a9f2b2-1a70-4f74-8761-bfab1e03baf3" providerId="ADAL" clId="{9C0999D0-496D-47A6-B2C1-5277157D490D}" dt="2021-04-21T16:19:19.019" v="1705" actId="1076"/>
          <ac:spMkLst>
            <pc:docMk/>
            <pc:sldMk cId="4259293842" sldId="311"/>
            <ac:spMk id="22" creationId="{2ACC9446-D06B-48DC-B5AB-43CF5E63EFDC}"/>
          </ac:spMkLst>
        </pc:spChg>
        <pc:spChg chg="add mod">
          <ac:chgData name="Laurent Demers" userId="40a9f2b2-1a70-4f74-8761-bfab1e03baf3" providerId="ADAL" clId="{9C0999D0-496D-47A6-B2C1-5277157D490D}" dt="2021-04-21T15:31:08.323" v="1600" actId="14100"/>
          <ac:spMkLst>
            <pc:docMk/>
            <pc:sldMk cId="4259293842" sldId="311"/>
            <ac:spMk id="23" creationId="{1C10B148-7477-474B-9B38-124F9B61B2EC}"/>
          </ac:spMkLst>
        </pc:spChg>
        <pc:spChg chg="add mod">
          <ac:chgData name="Laurent Demers" userId="40a9f2b2-1a70-4f74-8761-bfab1e03baf3" providerId="ADAL" clId="{9C0999D0-496D-47A6-B2C1-5277157D490D}" dt="2021-04-21T16:19:25.780" v="1707" actId="1076"/>
          <ac:spMkLst>
            <pc:docMk/>
            <pc:sldMk cId="4259293842" sldId="311"/>
            <ac:spMk id="25" creationId="{60AFB4DA-4E2A-4030-9E49-6B8C0C8CB59C}"/>
          </ac:spMkLst>
        </pc:spChg>
        <pc:spChg chg="add mod">
          <ac:chgData name="Laurent Demers" userId="40a9f2b2-1a70-4f74-8761-bfab1e03baf3" providerId="ADAL" clId="{9C0999D0-496D-47A6-B2C1-5277157D490D}" dt="2021-04-21T16:41:34.124" v="1753" actId="1076"/>
          <ac:spMkLst>
            <pc:docMk/>
            <pc:sldMk cId="4259293842" sldId="311"/>
            <ac:spMk id="26" creationId="{FDA6BC44-3C76-425D-A779-60918A0FB69E}"/>
          </ac:spMkLst>
        </pc:spChg>
        <pc:spChg chg="add mod">
          <ac:chgData name="Laurent Demers" userId="40a9f2b2-1a70-4f74-8761-bfab1e03baf3" providerId="ADAL" clId="{9C0999D0-496D-47A6-B2C1-5277157D490D}" dt="2021-04-21T16:41:38.190" v="1754" actId="1076"/>
          <ac:spMkLst>
            <pc:docMk/>
            <pc:sldMk cId="4259293842" sldId="311"/>
            <ac:spMk id="27" creationId="{EB05B2EF-0DC9-494A-920D-D357D0CBF5B7}"/>
          </ac:spMkLst>
        </pc:spChg>
        <pc:spChg chg="add mod">
          <ac:chgData name="Laurent Demers" userId="40a9f2b2-1a70-4f74-8761-bfab1e03baf3" providerId="ADAL" clId="{9C0999D0-496D-47A6-B2C1-5277157D490D}" dt="2021-04-21T16:41:44.207" v="1756" actId="14100"/>
          <ac:spMkLst>
            <pc:docMk/>
            <pc:sldMk cId="4259293842" sldId="311"/>
            <ac:spMk id="28" creationId="{659C44B5-FEF7-4808-8AEB-7CA5E6C7AF61}"/>
          </ac:spMkLst>
        </pc:spChg>
        <pc:spChg chg="del mod">
          <ac:chgData name="Laurent Demers" userId="40a9f2b2-1a70-4f74-8761-bfab1e03baf3" providerId="ADAL" clId="{9C0999D0-496D-47A6-B2C1-5277157D490D}" dt="2021-04-21T15:25:14.100" v="1464" actId="478"/>
          <ac:spMkLst>
            <pc:docMk/>
            <pc:sldMk cId="4259293842" sldId="311"/>
            <ac:spMk id="29" creationId="{6600BFC3-2673-453A-AEF3-043235BDE2F7}"/>
          </ac:spMkLst>
        </pc:spChg>
        <pc:spChg chg="add mod">
          <ac:chgData name="Laurent Demers" userId="40a9f2b2-1a70-4f74-8761-bfab1e03baf3" providerId="ADAL" clId="{9C0999D0-496D-47A6-B2C1-5277157D490D}" dt="2021-04-21T16:41:57.975" v="1759" actId="14100"/>
          <ac:spMkLst>
            <pc:docMk/>
            <pc:sldMk cId="4259293842" sldId="311"/>
            <ac:spMk id="30" creationId="{83868B89-4F8B-4B7F-971C-574C8C666912}"/>
          </ac:spMkLst>
        </pc:spChg>
        <pc:spChg chg="add mod">
          <ac:chgData name="Laurent Demers" userId="40a9f2b2-1a70-4f74-8761-bfab1e03baf3" providerId="ADAL" clId="{9C0999D0-496D-47A6-B2C1-5277157D490D}" dt="2021-04-21T16:41:54.843" v="1758" actId="1076"/>
          <ac:spMkLst>
            <pc:docMk/>
            <pc:sldMk cId="4259293842" sldId="311"/>
            <ac:spMk id="31" creationId="{143B7ADA-19B0-4BBA-92DF-FC2C864B6A7C}"/>
          </ac:spMkLst>
        </pc:spChg>
        <pc:spChg chg="add mod">
          <ac:chgData name="Laurent Demers" userId="40a9f2b2-1a70-4f74-8761-bfab1e03baf3" providerId="ADAL" clId="{9C0999D0-496D-47A6-B2C1-5277157D490D}" dt="2021-04-21T16:18:53.054" v="1702" actId="164"/>
          <ac:spMkLst>
            <pc:docMk/>
            <pc:sldMk cId="4259293842" sldId="311"/>
            <ac:spMk id="32" creationId="{ADD26A54-7D90-4692-8189-85216CC50C3D}"/>
          </ac:spMkLst>
        </pc:spChg>
        <pc:grpChg chg="add mod">
          <ac:chgData name="Laurent Demers" userId="40a9f2b2-1a70-4f74-8761-bfab1e03baf3" providerId="ADAL" clId="{9C0999D0-496D-47A6-B2C1-5277157D490D}" dt="2021-04-21T16:19:12.548" v="1703" actId="164"/>
          <ac:grpSpMkLst>
            <pc:docMk/>
            <pc:sldMk cId="4259293842" sldId="311"/>
            <ac:grpSpMk id="9" creationId="{9EC5355E-6D3C-4028-9041-2209F7044D00}"/>
          </ac:grpSpMkLst>
        </pc:grpChg>
        <pc:grpChg chg="add mod">
          <ac:chgData name="Laurent Demers" userId="40a9f2b2-1a70-4f74-8761-bfab1e03baf3" providerId="ADAL" clId="{9C0999D0-496D-47A6-B2C1-5277157D490D}" dt="2021-04-21T16:19:12.548" v="1703" actId="164"/>
          <ac:grpSpMkLst>
            <pc:docMk/>
            <pc:sldMk cId="4259293842" sldId="311"/>
            <ac:grpSpMk id="11" creationId="{EFB4631B-7BF9-447D-9F51-907C3C1C9168}"/>
          </ac:grpSpMkLst>
        </pc:grpChg>
        <pc:grpChg chg="add mod">
          <ac:chgData name="Laurent Demers" userId="40a9f2b2-1a70-4f74-8761-bfab1e03baf3" providerId="ADAL" clId="{9C0999D0-496D-47A6-B2C1-5277157D490D}" dt="2021-04-21T16:34:11.544" v="1714" actId="164"/>
          <ac:grpSpMkLst>
            <pc:docMk/>
            <pc:sldMk cId="4259293842" sldId="311"/>
            <ac:grpSpMk id="33" creationId="{BF0837ED-CACD-487D-B8D5-9407065BE3FF}"/>
          </ac:grpSpMkLst>
        </pc:grpChg>
        <pc:grpChg chg="add mod">
          <ac:chgData name="Laurent Demers" userId="40a9f2b2-1a70-4f74-8761-bfab1e03baf3" providerId="ADAL" clId="{9C0999D0-496D-47A6-B2C1-5277157D490D}" dt="2021-04-21T16:34:17.454" v="1715" actId="164"/>
          <ac:grpSpMkLst>
            <pc:docMk/>
            <pc:sldMk cId="4259293842" sldId="311"/>
            <ac:grpSpMk id="34" creationId="{A4F3461C-E43C-4DFC-ADF9-A8B55367CAD5}"/>
          </ac:grpSpMkLst>
        </pc:grpChg>
        <pc:grpChg chg="add mod">
          <ac:chgData name="Laurent Demers" userId="40a9f2b2-1a70-4f74-8761-bfab1e03baf3" providerId="ADAL" clId="{9C0999D0-496D-47A6-B2C1-5277157D490D}" dt="2021-04-21T16:34:22.047" v="1716" actId="164"/>
          <ac:grpSpMkLst>
            <pc:docMk/>
            <pc:sldMk cId="4259293842" sldId="311"/>
            <ac:grpSpMk id="36" creationId="{8F59D6C6-2438-4D35-BF01-7AA81A79995E}"/>
          </ac:grpSpMkLst>
        </pc:grpChg>
        <pc:grpChg chg="add mod">
          <ac:chgData name="Laurent Demers" userId="40a9f2b2-1a70-4f74-8761-bfab1e03baf3" providerId="ADAL" clId="{9C0999D0-496D-47A6-B2C1-5277157D490D}" dt="2021-04-21T16:34:29.956" v="1717" actId="164"/>
          <ac:grpSpMkLst>
            <pc:docMk/>
            <pc:sldMk cId="4259293842" sldId="311"/>
            <ac:grpSpMk id="37" creationId="{343177A7-79D3-46B7-A915-77ACEA6D5D76}"/>
          </ac:grpSpMkLst>
        </pc:grpChg>
        <pc:grpChg chg="add mod">
          <ac:chgData name="Laurent Demers" userId="40a9f2b2-1a70-4f74-8761-bfab1e03baf3" providerId="ADAL" clId="{9C0999D0-496D-47A6-B2C1-5277157D490D}" dt="2021-04-21T16:40:06.207" v="1745" actId="164"/>
          <ac:grpSpMkLst>
            <pc:docMk/>
            <pc:sldMk cId="4259293842" sldId="311"/>
            <ac:grpSpMk id="39" creationId="{2F352B17-6E95-4FA8-9AE2-BE20A4654DB6}"/>
          </ac:grpSpMkLst>
        </pc:grpChg>
        <pc:grpChg chg="add mod">
          <ac:chgData name="Laurent Demers" userId="40a9f2b2-1a70-4f74-8761-bfab1e03baf3" providerId="ADAL" clId="{9C0999D0-496D-47A6-B2C1-5277157D490D}" dt="2021-04-21T16:34:44.853" v="1719" actId="164"/>
          <ac:grpSpMkLst>
            <pc:docMk/>
            <pc:sldMk cId="4259293842" sldId="311"/>
            <ac:grpSpMk id="40" creationId="{C6C63329-BCB7-4BF4-923E-51146998A55C}"/>
          </ac:grpSpMkLst>
        </pc:grpChg>
        <pc:grpChg chg="add mod">
          <ac:chgData name="Laurent Demers" userId="40a9f2b2-1a70-4f74-8761-bfab1e03baf3" providerId="ADAL" clId="{9C0999D0-496D-47A6-B2C1-5277157D490D}" dt="2021-04-21T16:34:54.408" v="1720" actId="164"/>
          <ac:grpSpMkLst>
            <pc:docMk/>
            <pc:sldMk cId="4259293842" sldId="311"/>
            <ac:grpSpMk id="61" creationId="{33CC2B51-8A69-4D74-A968-C4FE45F05F3B}"/>
          </ac:grpSpMkLst>
        </pc:grpChg>
        <pc:grpChg chg="add mod">
          <ac:chgData name="Laurent Demers" userId="40a9f2b2-1a70-4f74-8761-bfab1e03baf3" providerId="ADAL" clId="{9C0999D0-496D-47A6-B2C1-5277157D490D}" dt="2021-04-21T16:40:06.207" v="1745" actId="164"/>
          <ac:grpSpMkLst>
            <pc:docMk/>
            <pc:sldMk cId="4259293842" sldId="311"/>
            <ac:grpSpMk id="63" creationId="{4F254257-7D61-43B5-B494-1A7327C27805}"/>
          </ac:grpSpMkLst>
        </pc:grpChg>
        <pc:picChg chg="del">
          <ac:chgData name="Laurent Demers" userId="40a9f2b2-1a70-4f74-8761-bfab1e03baf3" providerId="ADAL" clId="{9C0999D0-496D-47A6-B2C1-5277157D490D}" dt="2021-04-21T15:22:47.612" v="1445" actId="478"/>
          <ac:picMkLst>
            <pc:docMk/>
            <pc:sldMk cId="4259293842" sldId="311"/>
            <ac:picMk id="3" creationId="{F2A78FA6-111E-4A26-9C76-344C73A5AEE6}"/>
          </ac:picMkLst>
        </pc:picChg>
        <pc:picChg chg="del">
          <ac:chgData name="Laurent Demers" userId="40a9f2b2-1a70-4f74-8761-bfab1e03baf3" providerId="ADAL" clId="{9C0999D0-496D-47A6-B2C1-5277157D490D}" dt="2021-04-21T15:22:48.500" v="1446" actId="478"/>
          <ac:picMkLst>
            <pc:docMk/>
            <pc:sldMk cId="4259293842" sldId="311"/>
            <ac:picMk id="5" creationId="{1DD14076-C1FB-4DA5-B2D0-B1B2C9ACD24E}"/>
          </ac:picMkLst>
        </pc:picChg>
        <pc:inkChg chg="mod">
          <ac:chgData name="Laurent Demers" userId="40a9f2b2-1a70-4f74-8761-bfab1e03baf3" providerId="ADAL" clId="{9C0999D0-496D-47A6-B2C1-5277157D490D}" dt="2021-04-21T16:34:11.544" v="1714" actId="164"/>
          <ac:inkMkLst>
            <pc:docMk/>
            <pc:sldMk cId="4259293842" sldId="311"/>
            <ac:inkMk id="6" creationId="{FC050DED-997F-B242-8F2C-24802931BA39}"/>
          </ac:inkMkLst>
        </pc:inkChg>
        <pc:inkChg chg="mod">
          <ac:chgData name="Laurent Demers" userId="40a9f2b2-1a70-4f74-8761-bfab1e03baf3" providerId="ADAL" clId="{9C0999D0-496D-47A6-B2C1-5277157D490D}" dt="2021-04-21T16:34:11.544" v="1714" actId="164"/>
          <ac:inkMkLst>
            <pc:docMk/>
            <pc:sldMk cId="4259293842" sldId="311"/>
            <ac:inkMk id="8" creationId="{A4449D30-B380-7945-8238-CC1D8B5E3CC1}"/>
          </ac:inkMkLst>
        </pc:inkChg>
        <pc:inkChg chg="mod">
          <ac:chgData name="Laurent Demers" userId="40a9f2b2-1a70-4f74-8761-bfab1e03baf3" providerId="ADAL" clId="{9C0999D0-496D-47A6-B2C1-5277157D490D}" dt="2021-04-21T16:34:11.544" v="1714" actId="164"/>
          <ac:inkMkLst>
            <pc:docMk/>
            <pc:sldMk cId="4259293842" sldId="311"/>
            <ac:inkMk id="17" creationId="{563553C8-4C95-BE41-B299-50C7F5B3058D}"/>
          </ac:inkMkLst>
        </pc:inkChg>
        <pc:inkChg chg="mod">
          <ac:chgData name="Laurent Demers" userId="40a9f2b2-1a70-4f74-8761-bfab1e03baf3" providerId="ADAL" clId="{9C0999D0-496D-47A6-B2C1-5277157D490D}" dt="2021-04-21T16:34:17.454" v="1715" actId="164"/>
          <ac:inkMkLst>
            <pc:docMk/>
            <pc:sldMk cId="4259293842" sldId="311"/>
            <ac:inkMk id="29" creationId="{5579BDDD-A197-6747-99F4-6D72A8D85A07}"/>
          </ac:inkMkLst>
        </pc:inkChg>
        <pc:inkChg chg="mod">
          <ac:chgData name="Laurent Demers" userId="40a9f2b2-1a70-4f74-8761-bfab1e03baf3" providerId="ADAL" clId="{9C0999D0-496D-47A6-B2C1-5277157D490D}" dt="2021-04-21T16:34:22.047" v="1716" actId="164"/>
          <ac:inkMkLst>
            <pc:docMk/>
            <pc:sldMk cId="4259293842" sldId="311"/>
            <ac:inkMk id="35" creationId="{888C4177-E8D3-EE4C-A481-14A9DDB1D1AF}"/>
          </ac:inkMkLst>
        </pc:inkChg>
        <pc:inkChg chg="mod">
          <ac:chgData name="Laurent Demers" userId="40a9f2b2-1a70-4f74-8761-bfab1e03baf3" providerId="ADAL" clId="{9C0999D0-496D-47A6-B2C1-5277157D490D}" dt="2021-04-21T16:34:22.047" v="1716" actId="164"/>
          <ac:inkMkLst>
            <pc:docMk/>
            <pc:sldMk cId="4259293842" sldId="311"/>
            <ac:inkMk id="38" creationId="{64FDF7EF-40A9-C64E-A611-9D7550E8E353}"/>
          </ac:inkMkLst>
        </pc:inkChg>
        <pc:inkChg chg="mod">
          <ac:chgData name="Laurent Demers" userId="40a9f2b2-1a70-4f74-8761-bfab1e03baf3" providerId="ADAL" clId="{9C0999D0-496D-47A6-B2C1-5277157D490D}" dt="2021-04-21T16:34:22.047" v="1716" actId="164"/>
          <ac:inkMkLst>
            <pc:docMk/>
            <pc:sldMk cId="4259293842" sldId="311"/>
            <ac:inkMk id="41" creationId="{CF2A7609-B655-2A4D-B95F-51B36ADB4845}"/>
          </ac:inkMkLst>
        </pc:inkChg>
        <pc:inkChg chg="mod">
          <ac:chgData name="Laurent Demers" userId="40a9f2b2-1a70-4f74-8761-bfab1e03baf3" providerId="ADAL" clId="{9C0999D0-496D-47A6-B2C1-5277157D490D}" dt="2021-04-21T16:34:29.956" v="1717" actId="164"/>
          <ac:inkMkLst>
            <pc:docMk/>
            <pc:sldMk cId="4259293842" sldId="311"/>
            <ac:inkMk id="42" creationId="{3963D4D3-E4C8-1F42-AA6A-B73370C3EE51}"/>
          </ac:inkMkLst>
        </pc:inkChg>
        <pc:inkChg chg="mod">
          <ac:chgData name="Laurent Demers" userId="40a9f2b2-1a70-4f74-8761-bfab1e03baf3" providerId="ADAL" clId="{9C0999D0-496D-47A6-B2C1-5277157D490D}" dt="2021-04-21T16:34:29.956" v="1717" actId="164"/>
          <ac:inkMkLst>
            <pc:docMk/>
            <pc:sldMk cId="4259293842" sldId="311"/>
            <ac:inkMk id="43" creationId="{2C17038F-C3F0-AA46-873A-6FFB44006B15}"/>
          </ac:inkMkLst>
        </pc:inkChg>
        <pc:inkChg chg="mod">
          <ac:chgData name="Laurent Demers" userId="40a9f2b2-1a70-4f74-8761-bfab1e03baf3" providerId="ADAL" clId="{9C0999D0-496D-47A6-B2C1-5277157D490D}" dt="2021-04-21T16:34:38.896" v="1718" actId="164"/>
          <ac:inkMkLst>
            <pc:docMk/>
            <pc:sldMk cId="4259293842" sldId="311"/>
            <ac:inkMk id="44" creationId="{D0CF85E7-DED8-CB43-A51E-3B643CFEB2A0}"/>
          </ac:inkMkLst>
        </pc:inkChg>
        <pc:inkChg chg="mod">
          <ac:chgData name="Laurent Demers" userId="40a9f2b2-1a70-4f74-8761-bfab1e03baf3" providerId="ADAL" clId="{9C0999D0-496D-47A6-B2C1-5277157D490D}" dt="2021-04-21T16:34:38.896" v="1718" actId="164"/>
          <ac:inkMkLst>
            <pc:docMk/>
            <pc:sldMk cId="4259293842" sldId="311"/>
            <ac:inkMk id="45" creationId="{EED0A4DF-D959-0F43-9883-C15ED3948EA9}"/>
          </ac:inkMkLst>
        </pc:inkChg>
        <pc:inkChg chg="mod">
          <ac:chgData name="Laurent Demers" userId="40a9f2b2-1a70-4f74-8761-bfab1e03baf3" providerId="ADAL" clId="{9C0999D0-496D-47A6-B2C1-5277157D490D}" dt="2021-04-21T16:40:06.207" v="1745" actId="164"/>
          <ac:inkMkLst>
            <pc:docMk/>
            <pc:sldMk cId="4259293842" sldId="311"/>
            <ac:inkMk id="46" creationId="{005D080D-7F5D-BE47-A1FC-54ED8D0992BB}"/>
          </ac:inkMkLst>
        </pc:inkChg>
        <pc:inkChg chg="mod">
          <ac:chgData name="Laurent Demers" userId="40a9f2b2-1a70-4f74-8761-bfab1e03baf3" providerId="ADAL" clId="{9C0999D0-496D-47A6-B2C1-5277157D490D}" dt="2021-04-21T16:34:38.896" v="1718" actId="164"/>
          <ac:inkMkLst>
            <pc:docMk/>
            <pc:sldMk cId="4259293842" sldId="311"/>
            <ac:inkMk id="47" creationId="{F912EDE2-2E00-004D-A676-4C9E44AE9BBA}"/>
          </ac:inkMkLst>
        </pc:inkChg>
        <pc:inkChg chg="mod">
          <ac:chgData name="Laurent Demers" userId="40a9f2b2-1a70-4f74-8761-bfab1e03baf3" providerId="ADAL" clId="{9C0999D0-496D-47A6-B2C1-5277157D490D}" dt="2021-04-21T16:34:38.896" v="1718" actId="164"/>
          <ac:inkMkLst>
            <pc:docMk/>
            <pc:sldMk cId="4259293842" sldId="311"/>
            <ac:inkMk id="48" creationId="{52AFE55C-4064-B84F-8C0F-0B5406A37911}"/>
          </ac:inkMkLst>
        </pc:inkChg>
        <pc:inkChg chg="mod">
          <ac:chgData name="Laurent Demers" userId="40a9f2b2-1a70-4f74-8761-bfab1e03baf3" providerId="ADAL" clId="{9C0999D0-496D-47A6-B2C1-5277157D490D}" dt="2021-04-21T16:34:38.896" v="1718" actId="164"/>
          <ac:inkMkLst>
            <pc:docMk/>
            <pc:sldMk cId="4259293842" sldId="311"/>
            <ac:inkMk id="49" creationId="{5E3005DB-B0CF-8D4B-8FD7-963C31A54B99}"/>
          </ac:inkMkLst>
        </pc:inkChg>
        <pc:inkChg chg="mod">
          <ac:chgData name="Laurent Demers" userId="40a9f2b2-1a70-4f74-8761-bfab1e03baf3" providerId="ADAL" clId="{9C0999D0-496D-47A6-B2C1-5277157D490D}" dt="2021-04-21T16:34:44.853" v="1719" actId="164"/>
          <ac:inkMkLst>
            <pc:docMk/>
            <pc:sldMk cId="4259293842" sldId="311"/>
            <ac:inkMk id="50" creationId="{4EF34791-560F-AF40-AF48-039649FF96D5}"/>
          </ac:inkMkLst>
        </pc:inkChg>
        <pc:inkChg chg="mod">
          <ac:chgData name="Laurent Demers" userId="40a9f2b2-1a70-4f74-8761-bfab1e03baf3" providerId="ADAL" clId="{9C0999D0-496D-47A6-B2C1-5277157D490D}" dt="2021-04-21T16:34:44.853" v="1719" actId="164"/>
          <ac:inkMkLst>
            <pc:docMk/>
            <pc:sldMk cId="4259293842" sldId="311"/>
            <ac:inkMk id="51" creationId="{4B5A5C96-5C55-A34F-84CD-391149CD4E7A}"/>
          </ac:inkMkLst>
        </pc:inkChg>
        <pc:inkChg chg="mod">
          <ac:chgData name="Laurent Demers" userId="40a9f2b2-1a70-4f74-8761-bfab1e03baf3" providerId="ADAL" clId="{9C0999D0-496D-47A6-B2C1-5277157D490D}" dt="2021-04-21T16:34:44.853" v="1719" actId="164"/>
          <ac:inkMkLst>
            <pc:docMk/>
            <pc:sldMk cId="4259293842" sldId="311"/>
            <ac:inkMk id="52" creationId="{6A6EF55C-AB1D-6F45-A059-A4D04B55B32B}"/>
          </ac:inkMkLst>
        </pc:inkChg>
        <pc:inkChg chg="mod">
          <ac:chgData name="Laurent Demers" userId="40a9f2b2-1a70-4f74-8761-bfab1e03baf3" providerId="ADAL" clId="{9C0999D0-496D-47A6-B2C1-5277157D490D}" dt="2021-04-21T16:34:54.408" v="1720" actId="164"/>
          <ac:inkMkLst>
            <pc:docMk/>
            <pc:sldMk cId="4259293842" sldId="311"/>
            <ac:inkMk id="53" creationId="{E8DCEF03-0B52-BC47-A6B7-BD419E618026}"/>
          </ac:inkMkLst>
        </pc:inkChg>
        <pc:inkChg chg="mod">
          <ac:chgData name="Laurent Demers" userId="40a9f2b2-1a70-4f74-8761-bfab1e03baf3" providerId="ADAL" clId="{9C0999D0-496D-47A6-B2C1-5277157D490D}" dt="2021-04-21T16:34:54.408" v="1720" actId="164"/>
          <ac:inkMkLst>
            <pc:docMk/>
            <pc:sldMk cId="4259293842" sldId="311"/>
            <ac:inkMk id="54" creationId="{F78538DB-CB6F-5E41-9C62-5FFBAF02902A}"/>
          </ac:inkMkLst>
        </pc:inkChg>
        <pc:inkChg chg="mod">
          <ac:chgData name="Laurent Demers" userId="40a9f2b2-1a70-4f74-8761-bfab1e03baf3" providerId="ADAL" clId="{9C0999D0-496D-47A6-B2C1-5277157D490D}" dt="2021-04-21T16:34:54.408" v="1720" actId="164"/>
          <ac:inkMkLst>
            <pc:docMk/>
            <pc:sldMk cId="4259293842" sldId="311"/>
            <ac:inkMk id="55" creationId="{E00AFFE0-60F4-7643-9C6D-5446751F450B}"/>
          </ac:inkMkLst>
        </pc:inkChg>
        <pc:inkChg chg="mod">
          <ac:chgData name="Laurent Demers" userId="40a9f2b2-1a70-4f74-8761-bfab1e03baf3" providerId="ADAL" clId="{9C0999D0-496D-47A6-B2C1-5277157D490D}" dt="2021-04-21T16:34:54.408" v="1720" actId="164"/>
          <ac:inkMkLst>
            <pc:docMk/>
            <pc:sldMk cId="4259293842" sldId="311"/>
            <ac:inkMk id="56" creationId="{9B6D85D0-420E-9D43-AFDD-2511F6062A7B}"/>
          </ac:inkMkLst>
        </pc:inkChg>
        <pc:inkChg chg="mod">
          <ac:chgData name="Laurent Demers" userId="40a9f2b2-1a70-4f74-8761-bfab1e03baf3" providerId="ADAL" clId="{9C0999D0-496D-47A6-B2C1-5277157D490D}" dt="2021-04-21T16:34:54.408" v="1720" actId="164"/>
          <ac:inkMkLst>
            <pc:docMk/>
            <pc:sldMk cId="4259293842" sldId="311"/>
            <ac:inkMk id="57" creationId="{901C9AFF-F298-2347-A45E-F16192AA40AE}"/>
          </ac:inkMkLst>
        </pc:inkChg>
        <pc:inkChg chg="mod">
          <ac:chgData name="Laurent Demers" userId="40a9f2b2-1a70-4f74-8761-bfab1e03baf3" providerId="ADAL" clId="{9C0999D0-496D-47A6-B2C1-5277157D490D}" dt="2021-04-21T16:34:54.408" v="1720" actId="164"/>
          <ac:inkMkLst>
            <pc:docMk/>
            <pc:sldMk cId="4259293842" sldId="311"/>
            <ac:inkMk id="58" creationId="{F038D89F-23A1-2A4B-864F-5D66C06C460F}"/>
          </ac:inkMkLst>
        </pc:inkChg>
        <pc:inkChg chg="mod">
          <ac:chgData name="Laurent Demers" userId="40a9f2b2-1a70-4f74-8761-bfab1e03baf3" providerId="ADAL" clId="{9C0999D0-496D-47A6-B2C1-5277157D490D}" dt="2021-04-21T16:34:11.544" v="1714" actId="164"/>
          <ac:inkMkLst>
            <pc:docMk/>
            <pc:sldMk cId="4259293842" sldId="311"/>
            <ac:inkMk id="59" creationId="{F157ABC5-6F3E-D947-B586-FF6DA2AD4BBC}"/>
          </ac:inkMkLst>
        </pc:inkChg>
        <pc:inkChg chg="mod">
          <ac:chgData name="Laurent Demers" userId="40a9f2b2-1a70-4f74-8761-bfab1e03baf3" providerId="ADAL" clId="{9C0999D0-496D-47A6-B2C1-5277157D490D}" dt="2021-04-21T16:34:11.544" v="1714" actId="164"/>
          <ac:inkMkLst>
            <pc:docMk/>
            <pc:sldMk cId="4259293842" sldId="311"/>
            <ac:inkMk id="60" creationId="{C21156C9-6DD8-0548-A268-935F5756CB4B}"/>
          </ac:inkMkLst>
        </pc:inkChg>
        <pc:inkChg chg="mod">
          <ac:chgData name="Laurent Demers" userId="40a9f2b2-1a70-4f74-8761-bfab1e03baf3" providerId="ADAL" clId="{9C0999D0-496D-47A6-B2C1-5277157D490D}" dt="2021-04-21T16:34:17.454" v="1715" actId="164"/>
          <ac:inkMkLst>
            <pc:docMk/>
            <pc:sldMk cId="4259293842" sldId="311"/>
            <ac:inkMk id="62" creationId="{5F522B11-9FF0-2E48-9149-CD588160F09B}"/>
          </ac:inkMkLst>
        </pc:inkChg>
        <pc:inkChg chg="mod">
          <ac:chgData name="Laurent Demers" userId="40a9f2b2-1a70-4f74-8761-bfab1e03baf3" providerId="ADAL" clId="{9C0999D0-496D-47A6-B2C1-5277157D490D}" dt="2021-04-21T16:34:17.454" v="1715" actId="164"/>
          <ac:inkMkLst>
            <pc:docMk/>
            <pc:sldMk cId="4259293842" sldId="311"/>
            <ac:inkMk id="196" creationId="{420462A3-3FF9-2641-A2BA-0956E3A7A8D7}"/>
          </ac:inkMkLst>
        </pc:inkChg>
      </pc:sldChg>
      <pc:sldChg chg="addSp delSp modSp add ord modNotesTx">
        <pc:chgData name="Laurent Demers" userId="40a9f2b2-1a70-4f74-8761-bfab1e03baf3" providerId="ADAL" clId="{9C0999D0-496D-47A6-B2C1-5277157D490D}" dt="2021-04-26T18:06:19.839" v="8644" actId="20577"/>
        <pc:sldMkLst>
          <pc:docMk/>
          <pc:sldMk cId="2255096759" sldId="312"/>
        </pc:sldMkLst>
        <pc:spChg chg="add mod">
          <ac:chgData name="Laurent Demers" userId="40a9f2b2-1a70-4f74-8761-bfab1e03baf3" providerId="ADAL" clId="{9C0999D0-496D-47A6-B2C1-5277157D490D}" dt="2021-04-22T23:50:15.577" v="6045" actId="20577"/>
          <ac:spMkLst>
            <pc:docMk/>
            <pc:sldMk cId="2255096759" sldId="312"/>
            <ac:spMk id="2" creationId="{953AB9F8-6AF2-4DA4-97DD-4150D05FB409}"/>
          </ac:spMkLst>
        </pc:spChg>
        <pc:spChg chg="mod">
          <ac:chgData name="Laurent Demers" userId="40a9f2b2-1a70-4f74-8761-bfab1e03baf3" providerId="ADAL" clId="{9C0999D0-496D-47A6-B2C1-5277157D490D}" dt="2021-04-22T23:36:57.648" v="5298" actId="313"/>
          <ac:spMkLst>
            <pc:docMk/>
            <pc:sldMk cId="2255096759" sldId="312"/>
            <ac:spMk id="29" creationId="{6600BFC3-2673-453A-AEF3-043235BDE2F7}"/>
          </ac:spMkLst>
        </pc:spChg>
        <pc:grpChg chg="mod">
          <ac:chgData name="Laurent Demers" userId="40a9f2b2-1a70-4f74-8761-bfab1e03baf3" providerId="ADAL" clId="{9C0999D0-496D-47A6-B2C1-5277157D490D}" dt="2021-04-26T18:04:02.733" v="8574" actId="14100"/>
          <ac:grpSpMkLst>
            <pc:docMk/>
            <pc:sldMk cId="2255096759" sldId="312"/>
            <ac:grpSpMk id="21" creationId="{16724E1B-145C-4DC8-84BF-5ABA5F67BA5B}"/>
          </ac:grpSpMkLst>
        </pc:grpChg>
        <pc:picChg chg="add del mod">
          <ac:chgData name="Laurent Demers" userId="40a9f2b2-1a70-4f74-8761-bfab1e03baf3" providerId="ADAL" clId="{9C0999D0-496D-47A6-B2C1-5277157D490D}" dt="2021-04-22T13:57:44.144" v="2041" actId="478"/>
          <ac:picMkLst>
            <pc:docMk/>
            <pc:sldMk cId="2255096759" sldId="312"/>
            <ac:picMk id="2" creationId="{D4222AFA-1BA2-489D-AD3B-72FC8F696BA3}"/>
          </ac:picMkLst>
        </pc:picChg>
        <pc:picChg chg="add del mod">
          <ac:chgData name="Laurent Demers" userId="40a9f2b2-1a70-4f74-8761-bfab1e03baf3" providerId="ADAL" clId="{9C0999D0-496D-47A6-B2C1-5277157D490D}" dt="2021-04-26T18:01:44.869" v="8569" actId="478"/>
          <ac:picMkLst>
            <pc:docMk/>
            <pc:sldMk cId="2255096759" sldId="312"/>
            <ac:picMk id="3" creationId="{8A7E39CE-2EA4-4F62-9766-209D5247DC04}"/>
          </ac:picMkLst>
        </pc:picChg>
        <pc:picChg chg="add mod">
          <ac:chgData name="Laurent Demers" userId="40a9f2b2-1a70-4f74-8761-bfab1e03baf3" providerId="ADAL" clId="{9C0999D0-496D-47A6-B2C1-5277157D490D}" dt="2021-04-26T18:03:57.222" v="8573" actId="14100"/>
          <ac:picMkLst>
            <pc:docMk/>
            <pc:sldMk cId="2255096759" sldId="312"/>
            <ac:picMk id="4" creationId="{BCD4827A-7777-41B9-944F-931FFA0DBDD7}"/>
          </ac:picMkLst>
        </pc:picChg>
        <pc:picChg chg="del">
          <ac:chgData name="Laurent Demers" userId="40a9f2b2-1a70-4f74-8761-bfab1e03baf3" providerId="ADAL" clId="{9C0999D0-496D-47A6-B2C1-5277157D490D}" dt="2021-04-21T17:28:34.448" v="1762" actId="478"/>
          <ac:picMkLst>
            <pc:docMk/>
            <pc:sldMk cId="2255096759" sldId="312"/>
            <ac:picMk id="8" creationId="{9A574C65-CCE3-4C76-9E70-E5DDB6E93354}"/>
          </ac:picMkLst>
        </pc:picChg>
      </pc:sldChg>
      <pc:sldChg chg="addSp delSp modSp add ord delAnim modNotesTx">
        <pc:chgData name="Laurent Demers" userId="40a9f2b2-1a70-4f74-8761-bfab1e03baf3" providerId="ADAL" clId="{9C0999D0-496D-47A6-B2C1-5277157D490D}" dt="2021-04-26T18:21:48.141" v="9273" actId="20577"/>
        <pc:sldMkLst>
          <pc:docMk/>
          <pc:sldMk cId="1686348507" sldId="313"/>
        </pc:sldMkLst>
        <pc:spChg chg="add del mod">
          <ac:chgData name="Laurent Demers" userId="40a9f2b2-1a70-4f74-8761-bfab1e03baf3" providerId="ADAL" clId="{9C0999D0-496D-47A6-B2C1-5277157D490D}" dt="2021-04-21T19:22:32.993" v="1872"/>
          <ac:spMkLst>
            <pc:docMk/>
            <pc:sldMk cId="1686348507" sldId="313"/>
            <ac:spMk id="2" creationId="{029E4382-EA9D-4811-B4C8-66F5AF4AE8FB}"/>
          </ac:spMkLst>
        </pc:spChg>
        <pc:spChg chg="add del mod">
          <ac:chgData name="Laurent Demers" userId="40a9f2b2-1a70-4f74-8761-bfab1e03baf3" providerId="ADAL" clId="{9C0999D0-496D-47A6-B2C1-5277157D490D}" dt="2021-04-21T19:50:10.992" v="1900" actId="478"/>
          <ac:spMkLst>
            <pc:docMk/>
            <pc:sldMk cId="1686348507" sldId="313"/>
            <ac:spMk id="5" creationId="{A46D4959-6209-4B60-9637-C2C25B23D70A}"/>
          </ac:spMkLst>
        </pc:spChg>
        <pc:spChg chg="add mod">
          <ac:chgData name="Laurent Demers" userId="40a9f2b2-1a70-4f74-8761-bfab1e03baf3" providerId="ADAL" clId="{9C0999D0-496D-47A6-B2C1-5277157D490D}" dt="2021-04-21T19:54:24.462" v="1948" actId="1076"/>
          <ac:spMkLst>
            <pc:docMk/>
            <pc:sldMk cId="1686348507" sldId="313"/>
            <ac:spMk id="6" creationId="{F1C03E9D-03A1-4C90-BDAE-E438AA14B678}"/>
          </ac:spMkLst>
        </pc:spChg>
        <pc:spChg chg="del">
          <ac:chgData name="Laurent Demers" userId="40a9f2b2-1a70-4f74-8761-bfab1e03baf3" providerId="ADAL" clId="{9C0999D0-496D-47A6-B2C1-5277157D490D}" dt="2021-04-21T19:00:09.423" v="1800" actId="478"/>
          <ac:spMkLst>
            <pc:docMk/>
            <pc:sldMk cId="1686348507" sldId="313"/>
            <ac:spMk id="7" creationId="{96E0D0E0-1659-4F48-B153-E9273FD53806}"/>
          </ac:spMkLst>
        </pc:spChg>
        <pc:spChg chg="add del">
          <ac:chgData name="Laurent Demers" userId="40a9f2b2-1a70-4f74-8761-bfab1e03baf3" providerId="ADAL" clId="{9C0999D0-496D-47A6-B2C1-5277157D490D}" dt="2021-04-21T19:52:55.939" v="1902"/>
          <ac:spMkLst>
            <pc:docMk/>
            <pc:sldMk cId="1686348507" sldId="313"/>
            <ac:spMk id="12" creationId="{016E3108-4843-49B2-AB15-92D69FD710F5}"/>
          </ac:spMkLst>
        </pc:spChg>
        <pc:spChg chg="del mod">
          <ac:chgData name="Laurent Demers" userId="40a9f2b2-1a70-4f74-8761-bfab1e03baf3" providerId="ADAL" clId="{9C0999D0-496D-47A6-B2C1-5277157D490D}" dt="2021-04-21T19:22:46.680" v="1876"/>
          <ac:spMkLst>
            <pc:docMk/>
            <pc:sldMk cId="1686348507" sldId="313"/>
            <ac:spMk id="164" creationId="{00000000-0000-0000-0000-000000000000}"/>
          </ac:spMkLst>
        </pc:spChg>
        <pc:spChg chg="del">
          <ac:chgData name="Laurent Demers" userId="40a9f2b2-1a70-4f74-8761-bfab1e03baf3" providerId="ADAL" clId="{9C0999D0-496D-47A6-B2C1-5277157D490D}" dt="2021-04-21T19:00:07.379" v="1799" actId="478"/>
          <ac:spMkLst>
            <pc:docMk/>
            <pc:sldMk cId="1686348507" sldId="313"/>
            <ac:spMk id="165" creationId="{00000000-0000-0000-0000-000000000000}"/>
          </ac:spMkLst>
        </pc:spChg>
        <pc:spChg chg="del">
          <ac:chgData name="Laurent Demers" userId="40a9f2b2-1a70-4f74-8761-bfab1e03baf3" providerId="ADAL" clId="{9C0999D0-496D-47A6-B2C1-5277157D490D}" dt="2021-04-21T19:00:07.379" v="1799" actId="478"/>
          <ac:spMkLst>
            <pc:docMk/>
            <pc:sldMk cId="1686348507" sldId="313"/>
            <ac:spMk id="166" creationId="{00000000-0000-0000-0000-000000000000}"/>
          </ac:spMkLst>
        </pc:spChg>
        <pc:spChg chg="del">
          <ac:chgData name="Laurent Demers" userId="40a9f2b2-1a70-4f74-8761-bfab1e03baf3" providerId="ADAL" clId="{9C0999D0-496D-47A6-B2C1-5277157D490D}" dt="2021-04-21T19:00:07.379" v="1799" actId="478"/>
          <ac:spMkLst>
            <pc:docMk/>
            <pc:sldMk cId="1686348507" sldId="313"/>
            <ac:spMk id="167" creationId="{00000000-0000-0000-0000-000000000000}"/>
          </ac:spMkLst>
        </pc:spChg>
        <pc:grpChg chg="add mod">
          <ac:chgData name="Laurent Demers" userId="40a9f2b2-1a70-4f74-8761-bfab1e03baf3" providerId="ADAL" clId="{9C0999D0-496D-47A6-B2C1-5277157D490D}" dt="2021-04-22T13:49:51.445" v="2006" actId="14100"/>
          <ac:grpSpMkLst>
            <pc:docMk/>
            <pc:sldMk cId="1686348507" sldId="313"/>
            <ac:grpSpMk id="13" creationId="{D467C024-C355-4502-9683-11B3BF4E0C49}"/>
          </ac:grpSpMkLst>
        </pc:grpChg>
        <pc:picChg chg="add mod">
          <ac:chgData name="Laurent Demers" userId="40a9f2b2-1a70-4f74-8761-bfab1e03baf3" providerId="ADAL" clId="{9C0999D0-496D-47A6-B2C1-5277157D490D}" dt="2021-04-22T13:49:48.213" v="2005" actId="14100"/>
          <ac:picMkLst>
            <pc:docMk/>
            <pc:sldMk cId="1686348507" sldId="313"/>
            <ac:picMk id="2" creationId="{807347F8-832C-459D-B5BE-FFC66CB3D02F}"/>
          </ac:picMkLst>
        </pc:picChg>
        <pc:picChg chg="add del mod modCrop">
          <ac:chgData name="Laurent Demers" userId="40a9f2b2-1a70-4f74-8761-bfab1e03baf3" providerId="ADAL" clId="{9C0999D0-496D-47A6-B2C1-5277157D490D}" dt="2021-04-21T19:22:38.061" v="1874"/>
          <ac:picMkLst>
            <pc:docMk/>
            <pc:sldMk cId="1686348507" sldId="313"/>
            <ac:picMk id="4" creationId="{901789EC-B46A-44F2-B1EF-9E2D244A6756}"/>
          </ac:picMkLst>
        </pc:picChg>
      </pc:sldChg>
      <pc:sldChg chg="addSp delSp modSp add ord modNotesTx">
        <pc:chgData name="Laurent Demers" userId="40a9f2b2-1a70-4f74-8761-bfab1e03baf3" providerId="ADAL" clId="{9C0999D0-496D-47A6-B2C1-5277157D490D}" dt="2021-04-23T01:42:45.602" v="7893" actId="688"/>
        <pc:sldMkLst>
          <pc:docMk/>
          <pc:sldMk cId="989924754" sldId="314"/>
        </pc:sldMkLst>
        <pc:spChg chg="add mod ord">
          <ac:chgData name="Laurent Demers" userId="40a9f2b2-1a70-4f74-8761-bfab1e03baf3" providerId="ADAL" clId="{9C0999D0-496D-47A6-B2C1-5277157D490D}" dt="2021-04-21T19:24:41.721" v="1899" actId="14100"/>
          <ac:spMkLst>
            <pc:docMk/>
            <pc:sldMk cId="989924754" sldId="314"/>
            <ac:spMk id="11" creationId="{34C9AC02-8F8D-4F3B-8D6B-B1B3D2CFBF84}"/>
          </ac:spMkLst>
        </pc:spChg>
        <pc:spChg chg="add mod">
          <ac:chgData name="Laurent Demers" userId="40a9f2b2-1a70-4f74-8761-bfab1e03baf3" providerId="ADAL" clId="{9C0999D0-496D-47A6-B2C1-5277157D490D}" dt="2021-04-23T01:42:45.602" v="7893" actId="688"/>
          <ac:spMkLst>
            <pc:docMk/>
            <pc:sldMk cId="989924754" sldId="314"/>
            <ac:spMk id="13" creationId="{17091053-B6A7-4AAB-B1DF-595229DD796E}"/>
          </ac:spMkLst>
        </pc:spChg>
        <pc:spChg chg="del">
          <ac:chgData name="Laurent Demers" userId="40a9f2b2-1a70-4f74-8761-bfab1e03baf3" providerId="ADAL" clId="{9C0999D0-496D-47A6-B2C1-5277157D490D}" dt="2021-04-21T19:22:56.358" v="1879" actId="478"/>
          <ac:spMkLst>
            <pc:docMk/>
            <pc:sldMk cId="989924754" sldId="314"/>
            <ac:spMk id="29" creationId="{6600BFC3-2673-453A-AEF3-043235BDE2F7}"/>
          </ac:spMkLst>
        </pc:spChg>
        <pc:grpChg chg="del">
          <ac:chgData name="Laurent Demers" userId="40a9f2b2-1a70-4f74-8761-bfab1e03baf3" providerId="ADAL" clId="{9C0999D0-496D-47A6-B2C1-5277157D490D}" dt="2021-04-21T19:22:24.347" v="1869" actId="478"/>
          <ac:grpSpMkLst>
            <pc:docMk/>
            <pc:sldMk cId="989924754" sldId="314"/>
            <ac:grpSpMk id="21" creationId="{16724E1B-145C-4DC8-84BF-5ABA5F67BA5B}"/>
          </ac:grpSpMkLst>
        </pc:grpChg>
        <pc:picChg chg="del">
          <ac:chgData name="Laurent Demers" userId="40a9f2b2-1a70-4f74-8761-bfab1e03baf3" providerId="ADAL" clId="{9C0999D0-496D-47A6-B2C1-5277157D490D}" dt="2021-04-21T19:22:23.524" v="1868" actId="478"/>
          <ac:picMkLst>
            <pc:docMk/>
            <pc:sldMk cId="989924754" sldId="314"/>
            <ac:picMk id="8" creationId="{9A574C65-CCE3-4C76-9E70-E5DDB6E93354}"/>
          </ac:picMkLst>
        </pc:picChg>
        <pc:picChg chg="add mod">
          <ac:chgData name="Laurent Demers" userId="40a9f2b2-1a70-4f74-8761-bfab1e03baf3" providerId="ADAL" clId="{9C0999D0-496D-47A6-B2C1-5277157D490D}" dt="2021-04-21T19:24:13.045" v="1897" actId="1076"/>
          <ac:picMkLst>
            <pc:docMk/>
            <pc:sldMk cId="989924754" sldId="314"/>
            <ac:picMk id="12" creationId="{9E0C7BAF-D5A5-4F5A-88E6-46BF4848BA97}"/>
          </ac:picMkLst>
        </pc:picChg>
      </pc:sldChg>
      <pc:sldChg chg="addSp modSp add modNotesTx">
        <pc:chgData name="Laurent Demers" userId="40a9f2b2-1a70-4f74-8761-bfab1e03baf3" providerId="ADAL" clId="{9C0999D0-496D-47A6-B2C1-5277157D490D}" dt="2021-04-26T18:22:52.791" v="9275" actId="1076"/>
        <pc:sldMkLst>
          <pc:docMk/>
          <pc:sldMk cId="2428850075" sldId="315"/>
        </pc:sldMkLst>
        <pc:spChg chg="mod">
          <ac:chgData name="Laurent Demers" userId="40a9f2b2-1a70-4f74-8761-bfab1e03baf3" providerId="ADAL" clId="{9C0999D0-496D-47A6-B2C1-5277157D490D}" dt="2021-04-26T18:22:52.791" v="9275" actId="1076"/>
          <ac:spMkLst>
            <pc:docMk/>
            <pc:sldMk cId="2428850075" sldId="315"/>
            <ac:spMk id="6" creationId="{F1C03E9D-03A1-4C90-BDAE-E438AA14B678}"/>
          </ac:spMkLst>
        </pc:spChg>
        <pc:grpChg chg="mod">
          <ac:chgData name="Laurent Demers" userId="40a9f2b2-1a70-4f74-8761-bfab1e03baf3" providerId="ADAL" clId="{9C0999D0-496D-47A6-B2C1-5277157D490D}" dt="2021-04-22T13:47:50.494" v="2004" actId="14100"/>
          <ac:grpSpMkLst>
            <pc:docMk/>
            <pc:sldMk cId="2428850075" sldId="315"/>
            <ac:grpSpMk id="13" creationId="{D467C024-C355-4502-9683-11B3BF4E0C49}"/>
          </ac:grpSpMkLst>
        </pc:grpChg>
        <pc:picChg chg="add mod">
          <ac:chgData name="Laurent Demers" userId="40a9f2b2-1a70-4f74-8761-bfab1e03baf3" providerId="ADAL" clId="{9C0999D0-496D-47A6-B2C1-5277157D490D}" dt="2021-04-22T13:50:05.529" v="2008" actId="14100"/>
          <ac:picMkLst>
            <pc:docMk/>
            <pc:sldMk cId="2428850075" sldId="315"/>
            <ac:picMk id="2" creationId="{593B5AC9-B7CD-4366-BCEF-9EE65BE7045F}"/>
          </ac:picMkLst>
        </pc:picChg>
      </pc:sldChg>
      <pc:sldChg chg="modSp add ord setBg modNotesTx">
        <pc:chgData name="Laurent Demers" userId="40a9f2b2-1a70-4f74-8761-bfab1e03baf3" providerId="ADAL" clId="{9C0999D0-496D-47A6-B2C1-5277157D490D}" dt="2021-04-26T18:23:28.814" v="9317" actId="20577"/>
        <pc:sldMkLst>
          <pc:docMk/>
          <pc:sldMk cId="415538841" sldId="316"/>
        </pc:sldMkLst>
        <pc:spChg chg="mod">
          <ac:chgData name="Laurent Demers" userId="40a9f2b2-1a70-4f74-8761-bfab1e03baf3" providerId="ADAL" clId="{9C0999D0-496D-47A6-B2C1-5277157D490D}" dt="2021-04-22T14:07:38.225" v="2080" actId="1076"/>
          <ac:spMkLst>
            <pc:docMk/>
            <pc:sldMk cId="415538841" sldId="316"/>
            <ac:spMk id="84" creationId="{00000000-0000-0000-0000-000000000000}"/>
          </ac:spMkLst>
        </pc:spChg>
      </pc:sldChg>
      <pc:sldChg chg="addSp delSp modSp add ord setBg modAnim modNotesTx">
        <pc:chgData name="Laurent Demers" userId="40a9f2b2-1a70-4f74-8761-bfab1e03baf3" providerId="ADAL" clId="{9C0999D0-496D-47A6-B2C1-5277157D490D}" dt="2021-04-26T18:26:44.192" v="9356" actId="20577"/>
        <pc:sldMkLst>
          <pc:docMk/>
          <pc:sldMk cId="3632330547" sldId="318"/>
        </pc:sldMkLst>
        <pc:spChg chg="mod">
          <ac:chgData name="Laurent Demers" userId="40a9f2b2-1a70-4f74-8761-bfab1e03baf3" providerId="ADAL" clId="{9C0999D0-496D-47A6-B2C1-5277157D490D}" dt="2021-04-22T14:20:07.198" v="2377" actId="14100"/>
          <ac:spMkLst>
            <pc:docMk/>
            <pc:sldMk cId="3632330547" sldId="318"/>
            <ac:spMk id="24" creationId="{0BC9967E-479C-433A-B983-5222CD85493E}"/>
          </ac:spMkLst>
        </pc:spChg>
        <pc:spChg chg="mod">
          <ac:chgData name="Laurent Demers" userId="40a9f2b2-1a70-4f74-8761-bfab1e03baf3" providerId="ADAL" clId="{9C0999D0-496D-47A6-B2C1-5277157D490D}" dt="2021-04-23T01:43:34.221" v="7902" actId="1076"/>
          <ac:spMkLst>
            <pc:docMk/>
            <pc:sldMk cId="3632330547" sldId="318"/>
            <ac:spMk id="25" creationId="{59972645-AEC5-4884-8326-F06E78772400}"/>
          </ac:spMkLst>
        </pc:spChg>
        <pc:spChg chg="mod">
          <ac:chgData name="Laurent Demers" userId="40a9f2b2-1a70-4f74-8761-bfab1e03baf3" providerId="ADAL" clId="{9C0999D0-496D-47A6-B2C1-5277157D490D}" dt="2021-04-26T14:36:38.489" v="8294" actId="20577"/>
          <ac:spMkLst>
            <pc:docMk/>
            <pc:sldMk cId="3632330547" sldId="318"/>
            <ac:spMk id="49" creationId="{B7B87F0D-EBDC-4A4C-9CAD-3F539C24B9E6}"/>
          </ac:spMkLst>
        </pc:spChg>
        <pc:spChg chg="mod">
          <ac:chgData name="Laurent Demers" userId="40a9f2b2-1a70-4f74-8761-bfab1e03baf3" providerId="ADAL" clId="{9C0999D0-496D-47A6-B2C1-5277157D490D}" dt="2021-04-22T14:36:05.031" v="2803" actId="14100"/>
          <ac:spMkLst>
            <pc:docMk/>
            <pc:sldMk cId="3632330547" sldId="318"/>
            <ac:spMk id="50" creationId="{8C34FE87-6B5B-4F2E-869E-814F240057D3}"/>
          </ac:spMkLst>
        </pc:spChg>
        <pc:spChg chg="mod">
          <ac:chgData name="Laurent Demers" userId="40a9f2b2-1a70-4f74-8761-bfab1e03baf3" providerId="ADAL" clId="{9C0999D0-496D-47A6-B2C1-5277157D490D}" dt="2021-04-23T01:43:05.012" v="7894" actId="14100"/>
          <ac:spMkLst>
            <pc:docMk/>
            <pc:sldMk cId="3632330547" sldId="318"/>
            <ac:spMk id="51" creationId="{1448F4CC-34D6-4A3D-B201-D7DD5A64D708}"/>
          </ac:spMkLst>
        </pc:spChg>
        <pc:spChg chg="mod">
          <ac:chgData name="Laurent Demers" userId="40a9f2b2-1a70-4f74-8761-bfab1e03baf3" providerId="ADAL" clId="{9C0999D0-496D-47A6-B2C1-5277157D490D}" dt="2021-04-22T14:35:11.770" v="2785" actId="14100"/>
          <ac:spMkLst>
            <pc:docMk/>
            <pc:sldMk cId="3632330547" sldId="318"/>
            <ac:spMk id="52" creationId="{5CFE1A6D-7C8B-4342-8ADC-3B47A65712AB}"/>
          </ac:spMkLst>
        </pc:spChg>
        <pc:spChg chg="mod">
          <ac:chgData name="Laurent Demers" userId="40a9f2b2-1a70-4f74-8761-bfab1e03baf3" providerId="ADAL" clId="{9C0999D0-496D-47A6-B2C1-5277157D490D}" dt="2021-04-22T14:35:53.848" v="2800" actId="14100"/>
          <ac:spMkLst>
            <pc:docMk/>
            <pc:sldMk cId="3632330547" sldId="318"/>
            <ac:spMk id="53" creationId="{67899487-BDC4-4CBA-9132-E83A7878A4E7}"/>
          </ac:spMkLst>
        </pc:spChg>
        <pc:spChg chg="mod">
          <ac:chgData name="Laurent Demers" userId="40a9f2b2-1a70-4f74-8761-bfab1e03baf3" providerId="ADAL" clId="{9C0999D0-496D-47A6-B2C1-5277157D490D}" dt="2021-04-23T01:43:53.016" v="7907" actId="313"/>
          <ac:spMkLst>
            <pc:docMk/>
            <pc:sldMk cId="3632330547" sldId="318"/>
            <ac:spMk id="55" creationId="{31B0EEF7-0A92-44E6-847A-51DB371BEF7F}"/>
          </ac:spMkLst>
        </pc:spChg>
        <pc:inkChg chg="del">
          <ac:chgData name="Laurent Demers" userId="40a9f2b2-1a70-4f74-8761-bfab1e03baf3" providerId="ADAL" clId="{9C0999D0-496D-47A6-B2C1-5277157D490D}" dt="2021-04-22T14:29:17.896" v="2469" actId="478"/>
          <ac:inkMkLst>
            <pc:docMk/>
            <pc:sldMk cId="3632330547" sldId="318"/>
            <ac:inkMk id="2" creationId="{4D30CE06-4E1F-0246-8222-E457A5F8ED23}"/>
          </ac:inkMkLst>
        </pc:inkChg>
        <pc:inkChg chg="del">
          <ac:chgData name="Laurent Demers" userId="40a9f2b2-1a70-4f74-8761-bfab1e03baf3" providerId="ADAL" clId="{9C0999D0-496D-47A6-B2C1-5277157D490D}" dt="2021-04-22T14:29:19.669" v="2470" actId="478"/>
          <ac:inkMkLst>
            <pc:docMk/>
            <pc:sldMk cId="3632330547" sldId="318"/>
            <ac:inkMk id="3" creationId="{100F30CA-FFFC-E347-95F0-615715635D5F}"/>
          </ac:inkMkLst>
        </pc:inkChg>
        <pc:inkChg chg="del">
          <ac:chgData name="Laurent Demers" userId="40a9f2b2-1a70-4f74-8761-bfab1e03baf3" providerId="ADAL" clId="{9C0999D0-496D-47A6-B2C1-5277157D490D}" dt="2021-04-26T14:37:31.997" v="8309" actId="478"/>
          <ac:inkMkLst>
            <pc:docMk/>
            <pc:sldMk cId="3632330547" sldId="318"/>
            <ac:inkMk id="3" creationId="{196655A3-F711-FD42-90ED-C4A1D73E2792}"/>
          </ac:inkMkLst>
        </pc:inkChg>
        <pc:inkChg chg="del">
          <ac:chgData name="Laurent Demers" userId="40a9f2b2-1a70-4f74-8761-bfab1e03baf3" providerId="ADAL" clId="{9C0999D0-496D-47A6-B2C1-5277157D490D}" dt="2021-04-26T14:37:34.164" v="8310" actId="478"/>
          <ac:inkMkLst>
            <pc:docMk/>
            <pc:sldMk cId="3632330547" sldId="318"/>
            <ac:inkMk id="4" creationId="{8331F307-3D05-B94F-AB3B-7A61E42BC823}"/>
          </ac:inkMkLst>
        </pc:inkChg>
        <pc:inkChg chg="del">
          <ac:chgData name="Laurent Demers" userId="40a9f2b2-1a70-4f74-8761-bfab1e03baf3" providerId="ADAL" clId="{9C0999D0-496D-47A6-B2C1-5277157D490D}" dt="2021-04-22T14:29:21.355" v="2471" actId="478"/>
          <ac:inkMkLst>
            <pc:docMk/>
            <pc:sldMk cId="3632330547" sldId="318"/>
            <ac:inkMk id="4" creationId="{99C92C5A-D7EA-BD4D-A0D7-F216996957AC}"/>
          </ac:inkMkLst>
        </pc:inkChg>
        <pc:inkChg chg="del">
          <ac:chgData name="Laurent Demers" userId="40a9f2b2-1a70-4f74-8761-bfab1e03baf3" providerId="ADAL" clId="{9C0999D0-496D-47A6-B2C1-5277157D490D}" dt="2021-04-22T14:29:23.059" v="2472" actId="478"/>
          <ac:inkMkLst>
            <pc:docMk/>
            <pc:sldMk cId="3632330547" sldId="318"/>
            <ac:inkMk id="5" creationId="{B8B2B85C-EF5A-814D-AD93-37CAE88ABB10}"/>
          </ac:inkMkLst>
        </pc:inkChg>
        <pc:inkChg chg="del">
          <ac:chgData name="Laurent Demers" userId="40a9f2b2-1a70-4f74-8761-bfab1e03baf3" providerId="ADAL" clId="{9C0999D0-496D-47A6-B2C1-5277157D490D}" dt="2021-04-22T14:29:23.661" v="2473" actId="478"/>
          <ac:inkMkLst>
            <pc:docMk/>
            <pc:sldMk cId="3632330547" sldId="318"/>
            <ac:inkMk id="6" creationId="{3184D6E3-6E1D-3A40-93BB-CF5981F80621}"/>
          </ac:inkMkLst>
        </pc:inkChg>
        <pc:inkChg chg="del">
          <ac:chgData name="Laurent Demers" userId="40a9f2b2-1a70-4f74-8761-bfab1e03baf3" providerId="ADAL" clId="{9C0999D0-496D-47A6-B2C1-5277157D490D}" dt="2021-04-26T14:37:26.869" v="8307" actId="478"/>
          <ac:inkMkLst>
            <pc:docMk/>
            <pc:sldMk cId="3632330547" sldId="318"/>
            <ac:inkMk id="6" creationId="{9F70387C-1238-F045-8D96-1B30BD0ED534}"/>
          </ac:inkMkLst>
        </pc:inkChg>
        <pc:inkChg chg="del">
          <ac:chgData name="Laurent Demers" userId="40a9f2b2-1a70-4f74-8761-bfab1e03baf3" providerId="ADAL" clId="{9C0999D0-496D-47A6-B2C1-5277157D490D}" dt="2021-04-26T14:37:29.575" v="8308" actId="478"/>
          <ac:inkMkLst>
            <pc:docMk/>
            <pc:sldMk cId="3632330547" sldId="318"/>
            <ac:inkMk id="7" creationId="{41114382-B9C9-E945-8A5A-57638AEE2C4C}"/>
          </ac:inkMkLst>
        </pc:inkChg>
        <pc:inkChg chg="del">
          <ac:chgData name="Laurent Demers" userId="40a9f2b2-1a70-4f74-8761-bfab1e03baf3" providerId="ADAL" clId="{9C0999D0-496D-47A6-B2C1-5277157D490D}" dt="2021-04-26T14:37:24.563" v="8306" actId="478"/>
          <ac:inkMkLst>
            <pc:docMk/>
            <pc:sldMk cId="3632330547" sldId="318"/>
            <ac:inkMk id="8" creationId="{C6CAB6E7-4F8D-AB42-B789-786790EE6F45}"/>
          </ac:inkMkLst>
        </pc:inkChg>
        <pc:inkChg chg="del">
          <ac:chgData name="Laurent Demers" userId="40a9f2b2-1a70-4f74-8761-bfab1e03baf3" providerId="ADAL" clId="{9C0999D0-496D-47A6-B2C1-5277157D490D}" dt="2021-04-26T14:37:19.931" v="8304" actId="478"/>
          <ac:inkMkLst>
            <pc:docMk/>
            <pc:sldMk cId="3632330547" sldId="318"/>
            <ac:inkMk id="9" creationId="{B4A7415E-B461-AD47-8DFE-0155C76E57D5}"/>
          </ac:inkMkLst>
        </pc:inkChg>
        <pc:inkChg chg="del">
          <ac:chgData name="Laurent Demers" userId="40a9f2b2-1a70-4f74-8761-bfab1e03baf3" providerId="ADAL" clId="{9C0999D0-496D-47A6-B2C1-5277157D490D}" dt="2021-04-26T14:37:21.871" v="8305" actId="478"/>
          <ac:inkMkLst>
            <pc:docMk/>
            <pc:sldMk cId="3632330547" sldId="318"/>
            <ac:inkMk id="10" creationId="{5D1A28F0-8E03-1C4E-B71B-D373BB2A90F1}"/>
          </ac:inkMkLst>
        </pc:inkChg>
        <pc:inkChg chg="del">
          <ac:chgData name="Laurent Demers" userId="40a9f2b2-1a70-4f74-8761-bfab1e03baf3" providerId="ADAL" clId="{9C0999D0-496D-47A6-B2C1-5277157D490D}" dt="2021-04-22T14:29:25.396" v="2474" actId="478"/>
          <ac:inkMkLst>
            <pc:docMk/>
            <pc:sldMk cId="3632330547" sldId="318"/>
            <ac:inkMk id="10" creationId="{604D8058-D66F-7743-9E8A-A29466A92E60}"/>
          </ac:inkMkLst>
        </pc:inkChg>
        <pc:inkChg chg="del">
          <ac:chgData name="Laurent Demers" userId="40a9f2b2-1a70-4f74-8761-bfab1e03baf3" providerId="ADAL" clId="{9C0999D0-496D-47A6-B2C1-5277157D490D}" dt="2021-04-26T14:37:36.369" v="8311" actId="478"/>
          <ac:inkMkLst>
            <pc:docMk/>
            <pc:sldMk cId="3632330547" sldId="318"/>
            <ac:inkMk id="12" creationId="{1DDE8C9B-DB50-C44B-AA64-025B717E12D1}"/>
          </ac:inkMkLst>
        </pc:inkChg>
        <pc:inkChg chg="del">
          <ac:chgData name="Laurent Demers" userId="40a9f2b2-1a70-4f74-8761-bfab1e03baf3" providerId="ADAL" clId="{9C0999D0-496D-47A6-B2C1-5277157D490D}" dt="2021-04-26T14:37:38.373" v="8312" actId="478"/>
          <ac:inkMkLst>
            <pc:docMk/>
            <pc:sldMk cId="3632330547" sldId="318"/>
            <ac:inkMk id="13" creationId="{F856F3D4-3C0E-9647-AF56-A365C6F6C0E7}"/>
          </ac:inkMkLst>
        </pc:inkChg>
        <pc:inkChg chg="del">
          <ac:chgData name="Laurent Demers" userId="40a9f2b2-1a70-4f74-8761-bfab1e03baf3" providerId="ADAL" clId="{9C0999D0-496D-47A6-B2C1-5277157D490D}" dt="2021-04-26T14:52:12.493" v="8371" actId="478"/>
          <ac:inkMkLst>
            <pc:docMk/>
            <pc:sldMk cId="3632330547" sldId="318"/>
            <ac:inkMk id="17" creationId="{696EE1AE-6571-104F-85BD-DAA5DB105DEB}"/>
          </ac:inkMkLst>
        </pc:inkChg>
        <pc:inkChg chg="mod">
          <ac:chgData name="Laurent Demers" userId="40a9f2b2-1a70-4f74-8761-bfab1e03baf3" providerId="ADAL" clId="{9C0999D0-496D-47A6-B2C1-5277157D490D}" dt="2021-04-26T14:52:18.121" v="8372" actId="1076"/>
          <ac:inkMkLst>
            <pc:docMk/>
            <pc:sldMk cId="3632330547" sldId="318"/>
            <ac:inkMk id="18" creationId="{1E071BA8-766C-3547-9AA4-11786A1669D3}"/>
          </ac:inkMkLst>
        </pc:inkChg>
        <pc:cxnChg chg="del mod">
          <ac:chgData name="Laurent Demers" userId="40a9f2b2-1a70-4f74-8761-bfab1e03baf3" providerId="ADAL" clId="{9C0999D0-496D-47A6-B2C1-5277157D490D}" dt="2021-04-22T14:35:43.630" v="2794" actId="478"/>
          <ac:cxnSpMkLst>
            <pc:docMk/>
            <pc:sldMk cId="3632330547" sldId="318"/>
            <ac:cxnSpMk id="7" creationId="{09A289A6-FE78-49F5-BD02-2520C56814BF}"/>
          </ac:cxnSpMkLst>
        </pc:cxnChg>
        <pc:cxnChg chg="del mod">
          <ac:chgData name="Laurent Demers" userId="40a9f2b2-1a70-4f74-8761-bfab1e03baf3" providerId="ADAL" clId="{9C0999D0-496D-47A6-B2C1-5277157D490D}" dt="2021-04-22T14:35:50.610" v="2798" actId="478"/>
          <ac:cxnSpMkLst>
            <pc:docMk/>
            <pc:sldMk cId="3632330547" sldId="318"/>
            <ac:cxnSpMk id="9" creationId="{4C2BCF58-A780-4B09-872D-6F5F78AFEFFA}"/>
          </ac:cxnSpMkLst>
        </pc:cxnChg>
        <pc:cxnChg chg="del mod">
          <ac:chgData name="Laurent Demers" userId="40a9f2b2-1a70-4f74-8761-bfab1e03baf3" providerId="ADAL" clId="{9C0999D0-496D-47A6-B2C1-5277157D490D}" dt="2021-04-22T14:35:49.696" v="2797" actId="478"/>
          <ac:cxnSpMkLst>
            <pc:docMk/>
            <pc:sldMk cId="3632330547" sldId="318"/>
            <ac:cxnSpMk id="13" creationId="{B6EC90AD-FF95-464B-8989-C315104AE37B}"/>
          </ac:cxnSpMkLst>
        </pc:cxnChg>
        <pc:cxnChg chg="del mod">
          <ac:chgData name="Laurent Demers" userId="40a9f2b2-1a70-4f74-8761-bfab1e03baf3" providerId="ADAL" clId="{9C0999D0-496D-47A6-B2C1-5277157D490D}" dt="2021-04-22T14:35:46.375" v="2795" actId="478"/>
          <ac:cxnSpMkLst>
            <pc:docMk/>
            <pc:sldMk cId="3632330547" sldId="318"/>
            <ac:cxnSpMk id="17" creationId="{419F051C-63A3-4D6B-BD25-3EF436ED668D}"/>
          </ac:cxnSpMkLst>
        </pc:cxnChg>
        <pc:cxnChg chg="del mod">
          <ac:chgData name="Laurent Demers" userId="40a9f2b2-1a70-4f74-8761-bfab1e03baf3" providerId="ADAL" clId="{9C0999D0-496D-47A6-B2C1-5277157D490D}" dt="2021-04-22T14:35:47.890" v="2796" actId="478"/>
          <ac:cxnSpMkLst>
            <pc:docMk/>
            <pc:sldMk cId="3632330547" sldId="318"/>
            <ac:cxnSpMk id="19" creationId="{6977158A-7994-491D-BA2E-87D8501C9FBF}"/>
          </ac:cxnSpMkLst>
        </pc:cxnChg>
        <pc:cxnChg chg="add del mod">
          <ac:chgData name="Laurent Demers" userId="40a9f2b2-1a70-4f74-8761-bfab1e03baf3" providerId="ADAL" clId="{9C0999D0-496D-47A6-B2C1-5277157D490D}" dt="2021-04-22T14:35:42.350" v="2793" actId="478"/>
          <ac:cxnSpMkLst>
            <pc:docMk/>
            <pc:sldMk cId="3632330547" sldId="318"/>
            <ac:cxnSpMk id="28" creationId="{057FB027-9382-4C9F-B561-B31447426D55}"/>
          </ac:cxnSpMkLst>
        </pc:cxnChg>
      </pc:sldChg>
      <pc:sldChg chg="addSp delSp modSp add ord setBg">
        <pc:chgData name="Laurent Demers" userId="40a9f2b2-1a70-4f74-8761-bfab1e03baf3" providerId="ADAL" clId="{9C0999D0-496D-47A6-B2C1-5277157D490D}" dt="2021-04-22T16:29:28.852" v="2875"/>
        <pc:sldMkLst>
          <pc:docMk/>
          <pc:sldMk cId="3405803505" sldId="320"/>
        </pc:sldMkLst>
        <pc:spChg chg="mod">
          <ac:chgData name="Laurent Demers" userId="40a9f2b2-1a70-4f74-8761-bfab1e03baf3" providerId="ADAL" clId="{9C0999D0-496D-47A6-B2C1-5277157D490D}" dt="2021-04-22T16:26:54.170" v="2856" actId="1076"/>
          <ac:spMkLst>
            <pc:docMk/>
            <pc:sldMk cId="3405803505" sldId="320"/>
            <ac:spMk id="24" creationId="{0BC9967E-479C-433A-B983-5222CD85493E}"/>
          </ac:spMkLst>
        </pc:spChg>
        <pc:spChg chg="mod">
          <ac:chgData name="Laurent Demers" userId="40a9f2b2-1a70-4f74-8761-bfab1e03baf3" providerId="ADAL" clId="{9C0999D0-496D-47A6-B2C1-5277157D490D}" dt="2021-04-22T16:27:08.094" v="2869" actId="20577"/>
          <ac:spMkLst>
            <pc:docMk/>
            <pc:sldMk cId="3405803505" sldId="320"/>
            <ac:spMk id="29" creationId="{6600BFC3-2673-453A-AEF3-043235BDE2F7}"/>
          </ac:spMkLst>
        </pc:spChg>
        <pc:grpChg chg="mod">
          <ac:chgData name="Laurent Demers" userId="40a9f2b2-1a70-4f74-8761-bfab1e03baf3" providerId="ADAL" clId="{9C0999D0-496D-47A6-B2C1-5277157D490D}" dt="2021-04-22T16:29:14.834" v="2874" actId="14100"/>
          <ac:grpSpMkLst>
            <pc:docMk/>
            <pc:sldMk cId="3405803505" sldId="320"/>
            <ac:grpSpMk id="21" creationId="{16724E1B-145C-4DC8-84BF-5ABA5F67BA5B}"/>
          </ac:grpSpMkLst>
        </pc:grpChg>
        <pc:picChg chg="add mod">
          <ac:chgData name="Laurent Demers" userId="40a9f2b2-1a70-4f74-8761-bfab1e03baf3" providerId="ADAL" clId="{9C0999D0-496D-47A6-B2C1-5277157D490D}" dt="2021-04-22T16:29:10.855" v="2872" actId="14100"/>
          <ac:picMkLst>
            <pc:docMk/>
            <pc:sldMk cId="3405803505" sldId="320"/>
            <ac:picMk id="2" creationId="{7BB2CBB7-6545-46CF-A40D-10BD0425C7A9}"/>
          </ac:picMkLst>
        </pc:picChg>
        <pc:picChg chg="del">
          <ac:chgData name="Laurent Demers" userId="40a9f2b2-1a70-4f74-8761-bfab1e03baf3" providerId="ADAL" clId="{9C0999D0-496D-47A6-B2C1-5277157D490D}" dt="2021-04-22T16:26:19.686" v="2831" actId="478"/>
          <ac:picMkLst>
            <pc:docMk/>
            <pc:sldMk cId="3405803505" sldId="320"/>
            <ac:picMk id="3" creationId="{8A7E39CE-2EA4-4F62-9766-209D5247DC04}"/>
          </ac:picMkLst>
        </pc:picChg>
      </pc:sldChg>
      <pc:sldChg chg="addSp delSp modSp add ord">
        <pc:chgData name="Laurent Demers" userId="40a9f2b2-1a70-4f74-8761-bfab1e03baf3" providerId="ADAL" clId="{9C0999D0-496D-47A6-B2C1-5277157D490D}" dt="2021-04-27T12:09:17.840" v="9614" actId="1076"/>
        <pc:sldMkLst>
          <pc:docMk/>
          <pc:sldMk cId="1719087024" sldId="324"/>
        </pc:sldMkLst>
        <pc:spChg chg="add del mod">
          <ac:chgData name="Laurent Demers" userId="40a9f2b2-1a70-4f74-8761-bfab1e03baf3" providerId="ADAL" clId="{9C0999D0-496D-47A6-B2C1-5277157D490D}" dt="2021-04-23T01:37:09.190" v="7837" actId="478"/>
          <ac:spMkLst>
            <pc:docMk/>
            <pc:sldMk cId="1719087024" sldId="324"/>
            <ac:spMk id="3" creationId="{474F04E6-ED04-42BA-A815-591C78DCC1D8}"/>
          </ac:spMkLst>
        </pc:spChg>
        <pc:spChg chg="add mod">
          <ac:chgData name="Laurent Demers" userId="40a9f2b2-1a70-4f74-8761-bfab1e03baf3" providerId="ADAL" clId="{9C0999D0-496D-47A6-B2C1-5277157D490D}" dt="2021-04-27T12:09:17.840" v="9614" actId="1076"/>
          <ac:spMkLst>
            <pc:docMk/>
            <pc:sldMk cId="1719087024" sldId="324"/>
            <ac:spMk id="6" creationId="{5E449274-FA0C-4F0D-B2E9-F2A2A8817C2E}"/>
          </ac:spMkLst>
        </pc:spChg>
        <pc:spChg chg="del">
          <ac:chgData name="Laurent Demers" userId="40a9f2b2-1a70-4f74-8761-bfab1e03baf3" providerId="ADAL" clId="{9C0999D0-496D-47A6-B2C1-5277157D490D}" dt="2021-04-23T01:37:06.544" v="7836" actId="478"/>
          <ac:spMkLst>
            <pc:docMk/>
            <pc:sldMk cId="1719087024" sldId="324"/>
            <ac:spMk id="99" creationId="{00000000-0000-0000-0000-000000000000}"/>
          </ac:spMkLst>
        </pc:spChg>
      </pc:sldChg>
      <pc:sldChg chg="modSp add modNotesTx">
        <pc:chgData name="Laurent Demers" userId="40a9f2b2-1a70-4f74-8761-bfab1e03baf3" providerId="ADAL" clId="{9C0999D0-496D-47A6-B2C1-5277157D490D}" dt="2021-04-26T18:00:10.341" v="8549" actId="20577"/>
        <pc:sldMkLst>
          <pc:docMk/>
          <pc:sldMk cId="2205877774" sldId="325"/>
        </pc:sldMkLst>
        <pc:spChg chg="mod">
          <ac:chgData name="Laurent Demers" userId="40a9f2b2-1a70-4f74-8761-bfab1e03baf3" providerId="ADAL" clId="{9C0999D0-496D-47A6-B2C1-5277157D490D}" dt="2021-04-22T23:33:08.153" v="5247" actId="688"/>
          <ac:spMkLst>
            <pc:docMk/>
            <pc:sldMk cId="2205877774" sldId="325"/>
            <ac:spMk id="2" creationId="{3E77D2FF-2A8A-41BA-9FB0-2E165A096BB3}"/>
          </ac:spMkLst>
        </pc:spChg>
        <pc:spChg chg="mod">
          <ac:chgData name="Laurent Demers" userId="40a9f2b2-1a70-4f74-8761-bfab1e03baf3" providerId="ADAL" clId="{9C0999D0-496D-47A6-B2C1-5277157D490D}" dt="2021-04-23T16:18:57.627" v="8006" actId="14100"/>
          <ac:spMkLst>
            <pc:docMk/>
            <pc:sldMk cId="2205877774" sldId="325"/>
            <ac:spMk id="3" creationId="{2DB6BE7F-298B-4A3B-BE8E-899672DCAA57}"/>
          </ac:spMkLst>
        </pc:spChg>
        <pc:spChg chg="mod">
          <ac:chgData name="Laurent Demers" userId="40a9f2b2-1a70-4f74-8761-bfab1e03baf3" providerId="ADAL" clId="{9C0999D0-496D-47A6-B2C1-5277157D490D}" dt="2021-04-23T16:19:42.080" v="8013" actId="20577"/>
          <ac:spMkLst>
            <pc:docMk/>
            <pc:sldMk cId="2205877774" sldId="325"/>
            <ac:spMk id="4" creationId="{70FF1B10-E329-444C-AC5B-604621054917}"/>
          </ac:spMkLst>
        </pc:spChg>
        <pc:spChg chg="mod">
          <ac:chgData name="Laurent Demers" userId="40a9f2b2-1a70-4f74-8761-bfab1e03baf3" providerId="ADAL" clId="{9C0999D0-496D-47A6-B2C1-5277157D490D}" dt="2021-04-23T16:19:45.571" v="8015" actId="20577"/>
          <ac:spMkLst>
            <pc:docMk/>
            <pc:sldMk cId="2205877774" sldId="325"/>
            <ac:spMk id="5" creationId="{8C7F73E9-3BEE-481B-AF1C-7B789DEA1F31}"/>
          </ac:spMkLst>
        </pc:spChg>
      </pc:sldChg>
      <pc:sldChg chg="modSp add ord setBg modNotesTx">
        <pc:chgData name="Laurent Demers" userId="40a9f2b2-1a70-4f74-8761-bfab1e03baf3" providerId="ADAL" clId="{9C0999D0-496D-47A6-B2C1-5277157D490D}" dt="2021-04-26T19:16:29.403" v="9599" actId="20577"/>
        <pc:sldMkLst>
          <pc:docMk/>
          <pc:sldMk cId="570437973" sldId="326"/>
        </pc:sldMkLst>
        <pc:spChg chg="mod">
          <ac:chgData name="Laurent Demers" userId="40a9f2b2-1a70-4f74-8761-bfab1e03baf3" providerId="ADAL" clId="{9C0999D0-496D-47A6-B2C1-5277157D490D}" dt="2021-04-22T23:45:24.908" v="5656" actId="20577"/>
          <ac:spMkLst>
            <pc:docMk/>
            <pc:sldMk cId="570437973" sldId="326"/>
            <ac:spMk id="2" creationId="{3E77D2FF-2A8A-41BA-9FB0-2E165A096BB3}"/>
          </ac:spMkLst>
        </pc:spChg>
        <pc:spChg chg="mod">
          <ac:chgData name="Laurent Demers" userId="40a9f2b2-1a70-4f74-8761-bfab1e03baf3" providerId="ADAL" clId="{9C0999D0-496D-47A6-B2C1-5277157D490D}" dt="2021-04-23T16:20:38.144" v="8046" actId="1076"/>
          <ac:spMkLst>
            <pc:docMk/>
            <pc:sldMk cId="570437973" sldId="326"/>
            <ac:spMk id="3" creationId="{2DB6BE7F-298B-4A3B-BE8E-899672DCAA57}"/>
          </ac:spMkLst>
        </pc:spChg>
        <pc:spChg chg="mod">
          <ac:chgData name="Laurent Demers" userId="40a9f2b2-1a70-4f74-8761-bfab1e03baf3" providerId="ADAL" clId="{9C0999D0-496D-47A6-B2C1-5277157D490D}" dt="2021-04-22T23:48:27.130" v="5961"/>
          <ac:spMkLst>
            <pc:docMk/>
            <pc:sldMk cId="570437973" sldId="326"/>
            <ac:spMk id="4" creationId="{70FF1B10-E329-444C-AC5B-604621054917}"/>
          </ac:spMkLst>
        </pc:spChg>
        <pc:spChg chg="mod">
          <ac:chgData name="Laurent Demers" userId="40a9f2b2-1a70-4f74-8761-bfab1e03baf3" providerId="ADAL" clId="{9C0999D0-496D-47A6-B2C1-5277157D490D}" dt="2021-04-22T23:48:28.887" v="5962"/>
          <ac:spMkLst>
            <pc:docMk/>
            <pc:sldMk cId="570437973" sldId="326"/>
            <ac:spMk id="5" creationId="{8C7F73E9-3BEE-481B-AF1C-7B789DEA1F31}"/>
          </ac:spMkLst>
        </pc:spChg>
      </pc:sldChg>
      <pc:sldChg chg="addSp delSp modSp add ord">
        <pc:chgData name="Laurent Demers" userId="40a9f2b2-1a70-4f74-8761-bfab1e03baf3" providerId="ADAL" clId="{9C0999D0-496D-47A6-B2C1-5277157D490D}" dt="2021-04-29T13:34:42.090" v="9799" actId="14100"/>
        <pc:sldMkLst>
          <pc:docMk/>
          <pc:sldMk cId="2480526010" sldId="327"/>
        </pc:sldMkLst>
        <pc:spChg chg="mod">
          <ac:chgData name="Laurent Demers" userId="40a9f2b2-1a70-4f74-8761-bfab1e03baf3" providerId="ADAL" clId="{9C0999D0-496D-47A6-B2C1-5277157D490D}" dt="2021-04-22T23:51:29.046" v="6112" actId="20577"/>
          <ac:spMkLst>
            <pc:docMk/>
            <pc:sldMk cId="2480526010" sldId="327"/>
            <ac:spMk id="2" creationId="{953AB9F8-6AF2-4DA4-97DD-4150D05FB409}"/>
          </ac:spMkLst>
        </pc:spChg>
        <pc:spChg chg="del">
          <ac:chgData name="Laurent Demers" userId="40a9f2b2-1a70-4f74-8761-bfab1e03baf3" providerId="ADAL" clId="{9C0999D0-496D-47A6-B2C1-5277157D490D}" dt="2021-04-22T23:51:01.764" v="6103" actId="478"/>
          <ac:spMkLst>
            <pc:docMk/>
            <pc:sldMk cId="2480526010" sldId="327"/>
            <ac:spMk id="29" creationId="{6600BFC3-2673-453A-AEF3-043235BDE2F7}"/>
          </ac:spMkLst>
        </pc:spChg>
        <pc:grpChg chg="mod">
          <ac:chgData name="Laurent Demers" userId="40a9f2b2-1a70-4f74-8761-bfab1e03baf3" providerId="ADAL" clId="{9C0999D0-496D-47A6-B2C1-5277157D490D}" dt="2021-04-27T20:15:23.437" v="9769" actId="14100"/>
          <ac:grpSpMkLst>
            <pc:docMk/>
            <pc:sldMk cId="2480526010" sldId="327"/>
            <ac:grpSpMk id="21" creationId="{16724E1B-145C-4DC8-84BF-5ABA5F67BA5B}"/>
          </ac:grpSpMkLst>
        </pc:grpChg>
        <pc:picChg chg="del mod">
          <ac:chgData name="Laurent Demers" userId="40a9f2b2-1a70-4f74-8761-bfab1e03baf3" providerId="ADAL" clId="{9C0999D0-496D-47A6-B2C1-5277157D490D}" dt="2021-04-27T20:06:36.155" v="9759" actId="478"/>
          <ac:picMkLst>
            <pc:docMk/>
            <pc:sldMk cId="2480526010" sldId="327"/>
            <ac:picMk id="3" creationId="{8A7E39CE-2EA4-4F62-9766-209D5247DC04}"/>
          </ac:picMkLst>
        </pc:picChg>
        <pc:picChg chg="add mod">
          <ac:chgData name="Laurent Demers" userId="40a9f2b2-1a70-4f74-8761-bfab1e03baf3" providerId="ADAL" clId="{9C0999D0-496D-47A6-B2C1-5277157D490D}" dt="2021-04-29T13:34:42.090" v="9799" actId="14100"/>
          <ac:picMkLst>
            <pc:docMk/>
            <pc:sldMk cId="2480526010" sldId="327"/>
            <ac:picMk id="3" creationId="{CA026C32-28D2-4980-B246-5B7CD68B624F}"/>
          </ac:picMkLst>
        </pc:picChg>
        <pc:picChg chg="add del mod">
          <ac:chgData name="Laurent Demers" userId="40a9f2b2-1a70-4f74-8761-bfab1e03baf3" providerId="ADAL" clId="{9C0999D0-496D-47A6-B2C1-5277157D490D}" dt="2021-04-27T20:14:37.069" v="9764" actId="478"/>
          <ac:picMkLst>
            <pc:docMk/>
            <pc:sldMk cId="2480526010" sldId="327"/>
            <ac:picMk id="4" creationId="{86CB36F6-3965-4E13-BE5F-F8999B92A8E0}"/>
          </ac:picMkLst>
        </pc:picChg>
        <pc:picChg chg="add del mod">
          <ac:chgData name="Laurent Demers" userId="40a9f2b2-1a70-4f74-8761-bfab1e03baf3" providerId="ADAL" clId="{9C0999D0-496D-47A6-B2C1-5277157D490D}" dt="2021-04-29T13:34:07.114" v="9794" actId="478"/>
          <ac:picMkLst>
            <pc:docMk/>
            <pc:sldMk cId="2480526010" sldId="327"/>
            <ac:picMk id="5" creationId="{8CE2D2AD-0862-4FC3-A453-5AA068F11012}"/>
          </ac:picMkLst>
        </pc:picChg>
      </pc:sldChg>
      <pc:sldChg chg="modSp add ord setBg">
        <pc:chgData name="Laurent Demers" userId="40a9f2b2-1a70-4f74-8761-bfab1e03baf3" providerId="ADAL" clId="{9C0999D0-496D-47A6-B2C1-5277157D490D}" dt="2021-04-23T00:11:32.349" v="6804" actId="20577"/>
        <pc:sldMkLst>
          <pc:docMk/>
          <pc:sldMk cId="3709540185" sldId="328"/>
        </pc:sldMkLst>
        <pc:spChg chg="mod">
          <ac:chgData name="Laurent Demers" userId="40a9f2b2-1a70-4f74-8761-bfab1e03baf3" providerId="ADAL" clId="{9C0999D0-496D-47A6-B2C1-5277157D490D}" dt="2021-04-23T00:04:43.594" v="6356" actId="20577"/>
          <ac:spMkLst>
            <pc:docMk/>
            <pc:sldMk cId="3709540185" sldId="328"/>
            <ac:spMk id="2" creationId="{3E77D2FF-2A8A-41BA-9FB0-2E165A096BB3}"/>
          </ac:spMkLst>
        </pc:spChg>
        <pc:spChg chg="mod">
          <ac:chgData name="Laurent Demers" userId="40a9f2b2-1a70-4f74-8761-bfab1e03baf3" providerId="ADAL" clId="{9C0999D0-496D-47A6-B2C1-5277157D490D}" dt="2021-04-23T00:10:25.044" v="6696" actId="20577"/>
          <ac:spMkLst>
            <pc:docMk/>
            <pc:sldMk cId="3709540185" sldId="328"/>
            <ac:spMk id="3" creationId="{2DB6BE7F-298B-4A3B-BE8E-899672DCAA57}"/>
          </ac:spMkLst>
        </pc:spChg>
        <pc:spChg chg="mod">
          <ac:chgData name="Laurent Demers" userId="40a9f2b2-1a70-4f74-8761-bfab1e03baf3" providerId="ADAL" clId="{9C0999D0-496D-47A6-B2C1-5277157D490D}" dt="2021-04-23T00:09:28.473" v="6648" actId="6549"/>
          <ac:spMkLst>
            <pc:docMk/>
            <pc:sldMk cId="3709540185" sldId="328"/>
            <ac:spMk id="4" creationId="{70FF1B10-E329-444C-AC5B-604621054917}"/>
          </ac:spMkLst>
        </pc:spChg>
        <pc:spChg chg="mod">
          <ac:chgData name="Laurent Demers" userId="40a9f2b2-1a70-4f74-8761-bfab1e03baf3" providerId="ADAL" clId="{9C0999D0-496D-47A6-B2C1-5277157D490D}" dt="2021-04-23T00:11:32.349" v="6804" actId="20577"/>
          <ac:spMkLst>
            <pc:docMk/>
            <pc:sldMk cId="3709540185" sldId="328"/>
            <ac:spMk id="5" creationId="{8C7F73E9-3BEE-481B-AF1C-7B789DEA1F31}"/>
          </ac:spMkLst>
        </pc:spChg>
      </pc:sldChg>
      <pc:sldChg chg="addSp delSp modSp add ord modNotesTx">
        <pc:chgData name="Laurent Demers" userId="40a9f2b2-1a70-4f74-8761-bfab1e03baf3" providerId="ADAL" clId="{9C0999D0-496D-47A6-B2C1-5277157D490D}" dt="2021-04-29T14:29:43.205" v="9810" actId="6549"/>
        <pc:sldMkLst>
          <pc:docMk/>
          <pc:sldMk cId="1136734157" sldId="329"/>
        </pc:sldMkLst>
        <pc:spChg chg="mod">
          <ac:chgData name="Laurent Demers" userId="40a9f2b2-1a70-4f74-8761-bfab1e03baf3" providerId="ADAL" clId="{9C0999D0-496D-47A6-B2C1-5277157D490D}" dt="2021-04-29T14:29:43.205" v="9810" actId="6549"/>
          <ac:spMkLst>
            <pc:docMk/>
            <pc:sldMk cId="1136734157" sldId="329"/>
            <ac:spMk id="2" creationId="{3E77D2FF-2A8A-41BA-9FB0-2E165A096BB3}"/>
          </ac:spMkLst>
        </pc:spChg>
        <pc:spChg chg="mod">
          <ac:chgData name="Laurent Demers" userId="40a9f2b2-1a70-4f74-8761-bfab1e03baf3" providerId="ADAL" clId="{9C0999D0-496D-47A6-B2C1-5277157D490D}" dt="2021-04-23T00:12:45.395" v="6815"/>
          <ac:spMkLst>
            <pc:docMk/>
            <pc:sldMk cId="1136734157" sldId="329"/>
            <ac:spMk id="3" creationId="{2DB6BE7F-298B-4A3B-BE8E-899672DCAA57}"/>
          </ac:spMkLst>
        </pc:spChg>
        <pc:spChg chg="del">
          <ac:chgData name="Laurent Demers" userId="40a9f2b2-1a70-4f74-8761-bfab1e03baf3" providerId="ADAL" clId="{9C0999D0-496D-47A6-B2C1-5277157D490D}" dt="2021-04-23T00:13:15.079" v="6818" actId="478"/>
          <ac:spMkLst>
            <pc:docMk/>
            <pc:sldMk cId="1136734157" sldId="329"/>
            <ac:spMk id="4" creationId="{70FF1B10-E329-444C-AC5B-604621054917}"/>
          </ac:spMkLst>
        </pc:spChg>
        <pc:spChg chg="del">
          <ac:chgData name="Laurent Demers" userId="40a9f2b2-1a70-4f74-8761-bfab1e03baf3" providerId="ADAL" clId="{9C0999D0-496D-47A6-B2C1-5277157D490D}" dt="2021-04-23T00:13:58.072" v="6821" actId="478"/>
          <ac:spMkLst>
            <pc:docMk/>
            <pc:sldMk cId="1136734157" sldId="329"/>
            <ac:spMk id="5" creationId="{8C7F73E9-3BEE-481B-AF1C-7B789DEA1F31}"/>
          </ac:spMkLst>
        </pc:spChg>
        <pc:spChg chg="add mod">
          <ac:chgData name="Laurent Demers" userId="40a9f2b2-1a70-4f74-8761-bfab1e03baf3" providerId="ADAL" clId="{9C0999D0-496D-47A6-B2C1-5277157D490D}" dt="2021-04-23T00:13:24.081" v="6820" actId="1076"/>
          <ac:spMkLst>
            <pc:docMk/>
            <pc:sldMk cId="1136734157" sldId="329"/>
            <ac:spMk id="7" creationId="{D4FC5667-6EDE-485E-900E-6A2BC31A5A99}"/>
          </ac:spMkLst>
        </pc:spChg>
        <pc:spChg chg="add del mod">
          <ac:chgData name="Laurent Demers" userId="40a9f2b2-1a70-4f74-8761-bfab1e03baf3" providerId="ADAL" clId="{9C0999D0-496D-47A6-B2C1-5277157D490D}" dt="2021-04-23T00:13:19.172" v="6819" actId="478"/>
          <ac:spMkLst>
            <pc:docMk/>
            <pc:sldMk cId="1136734157" sldId="329"/>
            <ac:spMk id="9" creationId="{60A53798-C867-4BFD-BEAC-29F52A661319}"/>
          </ac:spMkLst>
        </pc:spChg>
        <pc:spChg chg="add del mod">
          <ac:chgData name="Laurent Demers" userId="40a9f2b2-1a70-4f74-8761-bfab1e03baf3" providerId="ADAL" clId="{9C0999D0-496D-47A6-B2C1-5277157D490D}" dt="2021-04-23T00:14:02.071" v="6822" actId="478"/>
          <ac:spMkLst>
            <pc:docMk/>
            <pc:sldMk cId="1136734157" sldId="329"/>
            <ac:spMk id="11" creationId="{316109C6-E338-4905-B9D2-B565FB442A6F}"/>
          </ac:spMkLst>
        </pc:spChg>
        <pc:spChg chg="add mod">
          <ac:chgData name="Laurent Demers" userId="40a9f2b2-1a70-4f74-8761-bfab1e03baf3" providerId="ADAL" clId="{9C0999D0-496D-47A6-B2C1-5277157D490D}" dt="2021-04-23T00:14:06.463" v="6824" actId="1076"/>
          <ac:spMkLst>
            <pc:docMk/>
            <pc:sldMk cId="1136734157" sldId="329"/>
            <ac:spMk id="12" creationId="{680F4165-D4CC-4492-82F2-B4D5DADBD732}"/>
          </ac:spMkLst>
        </pc:spChg>
      </pc:sldChg>
      <pc:sldChg chg="addSp delSp modSp add setBg modAnim modNotesTx">
        <pc:chgData name="Laurent Demers" userId="40a9f2b2-1a70-4f74-8761-bfab1e03baf3" providerId="ADAL" clId="{9C0999D0-496D-47A6-B2C1-5277157D490D}" dt="2021-04-27T20:59:52.008" v="9786"/>
        <pc:sldMkLst>
          <pc:docMk/>
          <pc:sldMk cId="3597809277" sldId="331"/>
        </pc:sldMkLst>
        <pc:spChg chg="del">
          <ac:chgData name="Laurent Demers" userId="40a9f2b2-1a70-4f74-8761-bfab1e03baf3" providerId="ADAL" clId="{9C0999D0-496D-47A6-B2C1-5277157D490D}" dt="2021-04-23T00:47:11.192" v="7185" actId="478"/>
          <ac:spMkLst>
            <pc:docMk/>
            <pc:sldMk cId="3597809277" sldId="331"/>
            <ac:spMk id="2" creationId="{15F8205F-7363-4A80-B8BE-1158C50819D4}"/>
          </ac:spMkLst>
        </pc:spChg>
        <pc:spChg chg="add mod">
          <ac:chgData name="Laurent Demers" userId="40a9f2b2-1a70-4f74-8761-bfab1e03baf3" providerId="ADAL" clId="{9C0999D0-496D-47A6-B2C1-5277157D490D}" dt="2021-04-23T00:54:25.340" v="7283" actId="1076"/>
          <ac:spMkLst>
            <pc:docMk/>
            <pc:sldMk cId="3597809277" sldId="331"/>
            <ac:spMk id="4" creationId="{0BF8798A-5220-479E-A08A-FDCF3A7234C3}"/>
          </ac:spMkLst>
        </pc:spChg>
        <pc:spChg chg="add mod">
          <ac:chgData name="Laurent Demers" userId="40a9f2b2-1a70-4f74-8761-bfab1e03baf3" providerId="ADAL" clId="{9C0999D0-496D-47A6-B2C1-5277157D490D}" dt="2021-04-23T00:54:20.553" v="7282" actId="1076"/>
          <ac:spMkLst>
            <pc:docMk/>
            <pc:sldMk cId="3597809277" sldId="331"/>
            <ac:spMk id="5" creationId="{AE78C9B9-AC4E-45C9-B59E-D3AF961E26D4}"/>
          </ac:spMkLst>
        </pc:spChg>
        <pc:spChg chg="add del mod">
          <ac:chgData name="Laurent Demers" userId="40a9f2b2-1a70-4f74-8761-bfab1e03baf3" providerId="ADAL" clId="{9C0999D0-496D-47A6-B2C1-5277157D490D}" dt="2021-04-23T00:53:35.980" v="7279" actId="767"/>
          <ac:spMkLst>
            <pc:docMk/>
            <pc:sldMk cId="3597809277" sldId="331"/>
            <ac:spMk id="6" creationId="{1C841D50-F4EA-4E94-A205-87451E729379}"/>
          </ac:spMkLst>
        </pc:spChg>
        <pc:spChg chg="add mod">
          <ac:chgData name="Laurent Demers" userId="40a9f2b2-1a70-4f74-8761-bfab1e03baf3" providerId="ADAL" clId="{9C0999D0-496D-47A6-B2C1-5277157D490D}" dt="2021-04-23T01:49:26.903" v="7965" actId="1076"/>
          <ac:spMkLst>
            <pc:docMk/>
            <pc:sldMk cId="3597809277" sldId="331"/>
            <ac:spMk id="7" creationId="{B872E1FB-78C0-474E-AF50-F7A7018DBC27}"/>
          </ac:spMkLst>
        </pc:spChg>
        <pc:spChg chg="add mod">
          <ac:chgData name="Laurent Demers" userId="40a9f2b2-1a70-4f74-8761-bfab1e03baf3" providerId="ADAL" clId="{9C0999D0-496D-47A6-B2C1-5277157D490D}" dt="2021-04-23T01:49:32.662" v="7966" actId="1076"/>
          <ac:spMkLst>
            <pc:docMk/>
            <pc:sldMk cId="3597809277" sldId="331"/>
            <ac:spMk id="8" creationId="{9222EB05-1AF0-43CB-AAE8-EA905B0CBD64}"/>
          </ac:spMkLst>
        </pc:spChg>
      </pc:sldChg>
      <pc:sldChg chg="modSp add setBg modAnim">
        <pc:chgData name="Laurent Demers" userId="40a9f2b2-1a70-4f74-8761-bfab1e03baf3" providerId="ADAL" clId="{9C0999D0-496D-47A6-B2C1-5277157D490D}" dt="2021-04-27T21:00:04.427" v="9788"/>
        <pc:sldMkLst>
          <pc:docMk/>
          <pc:sldMk cId="1441218611" sldId="332"/>
        </pc:sldMkLst>
        <pc:spChg chg="mod">
          <ac:chgData name="Laurent Demers" userId="40a9f2b2-1a70-4f74-8761-bfab1e03baf3" providerId="ADAL" clId="{9C0999D0-496D-47A6-B2C1-5277157D490D}" dt="2021-04-23T01:49:58.126" v="7971" actId="1076"/>
          <ac:spMkLst>
            <pc:docMk/>
            <pc:sldMk cId="1441218611" sldId="332"/>
            <ac:spMk id="4" creationId="{0BF8798A-5220-479E-A08A-FDCF3A7234C3}"/>
          </ac:spMkLst>
        </pc:spChg>
        <pc:spChg chg="mod">
          <ac:chgData name="Laurent Demers" userId="40a9f2b2-1a70-4f74-8761-bfab1e03baf3" providerId="ADAL" clId="{9C0999D0-496D-47A6-B2C1-5277157D490D}" dt="2021-04-23T01:13:27.665" v="7452" actId="1076"/>
          <ac:spMkLst>
            <pc:docMk/>
            <pc:sldMk cId="1441218611" sldId="332"/>
            <ac:spMk id="5" creationId="{AE78C9B9-AC4E-45C9-B59E-D3AF961E26D4}"/>
          </ac:spMkLst>
        </pc:spChg>
        <pc:spChg chg="mod">
          <ac:chgData name="Laurent Demers" userId="40a9f2b2-1a70-4f74-8761-bfab1e03baf3" providerId="ADAL" clId="{9C0999D0-496D-47A6-B2C1-5277157D490D}" dt="2021-04-23T01:49:49.620" v="7970" actId="14100"/>
          <ac:spMkLst>
            <pc:docMk/>
            <pc:sldMk cId="1441218611" sldId="332"/>
            <ac:spMk id="7" creationId="{B872E1FB-78C0-474E-AF50-F7A7018DBC27}"/>
          </ac:spMkLst>
        </pc:spChg>
        <pc:spChg chg="mod">
          <ac:chgData name="Laurent Demers" userId="40a9f2b2-1a70-4f74-8761-bfab1e03baf3" providerId="ADAL" clId="{9C0999D0-496D-47A6-B2C1-5277157D490D}" dt="2021-04-23T01:48:32.975" v="7954" actId="1076"/>
          <ac:spMkLst>
            <pc:docMk/>
            <pc:sldMk cId="1441218611" sldId="332"/>
            <ac:spMk id="8" creationId="{9222EB05-1AF0-43CB-AAE8-EA905B0CBD64}"/>
          </ac:spMkLst>
        </pc:spChg>
      </pc:sldChg>
      <pc:sldChg chg="modSp add setBg modAnim">
        <pc:chgData name="Laurent Demers" userId="40a9f2b2-1a70-4f74-8761-bfab1e03baf3" providerId="ADAL" clId="{9C0999D0-496D-47A6-B2C1-5277157D490D}" dt="2021-04-27T20:59:57.829" v="9787"/>
        <pc:sldMkLst>
          <pc:docMk/>
          <pc:sldMk cId="3034989025" sldId="333"/>
        </pc:sldMkLst>
        <pc:spChg chg="mod">
          <ac:chgData name="Laurent Demers" userId="40a9f2b2-1a70-4f74-8761-bfab1e03baf3" providerId="ADAL" clId="{9C0999D0-496D-47A6-B2C1-5277157D490D}" dt="2021-04-23T01:05:40.238" v="7381" actId="14100"/>
          <ac:spMkLst>
            <pc:docMk/>
            <pc:sldMk cId="3034989025" sldId="333"/>
            <ac:spMk id="4" creationId="{0BF8798A-5220-479E-A08A-FDCF3A7234C3}"/>
          </ac:spMkLst>
        </pc:spChg>
        <pc:spChg chg="mod">
          <ac:chgData name="Laurent Demers" userId="40a9f2b2-1a70-4f74-8761-bfab1e03baf3" providerId="ADAL" clId="{9C0999D0-496D-47A6-B2C1-5277157D490D}" dt="2021-04-23T01:05:08.132" v="7379" actId="1076"/>
          <ac:spMkLst>
            <pc:docMk/>
            <pc:sldMk cId="3034989025" sldId="333"/>
            <ac:spMk id="5" creationId="{AE78C9B9-AC4E-45C9-B59E-D3AF961E26D4}"/>
          </ac:spMkLst>
        </pc:spChg>
        <pc:spChg chg="mod">
          <ac:chgData name="Laurent Demers" userId="40a9f2b2-1a70-4f74-8761-bfab1e03baf3" providerId="ADAL" clId="{9C0999D0-496D-47A6-B2C1-5277157D490D}" dt="2021-04-23T01:49:17.939" v="7964" actId="1076"/>
          <ac:spMkLst>
            <pc:docMk/>
            <pc:sldMk cId="3034989025" sldId="333"/>
            <ac:spMk id="7" creationId="{B872E1FB-78C0-474E-AF50-F7A7018DBC27}"/>
          </ac:spMkLst>
        </pc:spChg>
        <pc:spChg chg="mod">
          <ac:chgData name="Laurent Demers" userId="40a9f2b2-1a70-4f74-8761-bfab1e03baf3" providerId="ADAL" clId="{9C0999D0-496D-47A6-B2C1-5277157D490D}" dt="2021-04-23T01:49:14.976" v="7963" actId="1076"/>
          <ac:spMkLst>
            <pc:docMk/>
            <pc:sldMk cId="3034989025" sldId="333"/>
            <ac:spMk id="8" creationId="{9222EB05-1AF0-43CB-AAE8-EA905B0CBD64}"/>
          </ac:spMkLst>
        </pc:spChg>
      </pc:sldChg>
      <pc:sldChg chg="addSp delSp modSp add ord delAnim">
        <pc:chgData name="Laurent Demers" userId="40a9f2b2-1a70-4f74-8761-bfab1e03baf3" providerId="ADAL" clId="{9C0999D0-496D-47A6-B2C1-5277157D490D}" dt="2021-04-23T01:07:47.423" v="7416" actId="14100"/>
        <pc:sldMkLst>
          <pc:docMk/>
          <pc:sldMk cId="2732301909" sldId="334"/>
        </pc:sldMkLst>
        <pc:spChg chg="mod">
          <ac:chgData name="Laurent Demers" userId="40a9f2b2-1a70-4f74-8761-bfab1e03baf3" providerId="ADAL" clId="{9C0999D0-496D-47A6-B2C1-5277157D490D}" dt="2021-04-23T01:06:32.527" v="7407" actId="207"/>
          <ac:spMkLst>
            <pc:docMk/>
            <pc:sldMk cId="2732301909" sldId="334"/>
            <ac:spMk id="2" creationId="{61E585BB-3B47-4ADE-A3FC-E79F0E02988F}"/>
          </ac:spMkLst>
        </pc:spChg>
        <pc:spChg chg="mod">
          <ac:chgData name="Laurent Demers" userId="40a9f2b2-1a70-4f74-8761-bfab1e03baf3" providerId="ADAL" clId="{9C0999D0-496D-47A6-B2C1-5277157D490D}" dt="2021-04-23T01:07:47.423" v="7416" actId="14100"/>
          <ac:spMkLst>
            <pc:docMk/>
            <pc:sldMk cId="2732301909" sldId="334"/>
            <ac:spMk id="12" creationId="{B48A30C1-D978-44B6-B536-381EC9FC6356}"/>
          </ac:spMkLst>
        </pc:spChg>
        <pc:picChg chg="add mod">
          <ac:chgData name="Laurent Demers" userId="40a9f2b2-1a70-4f74-8761-bfab1e03baf3" providerId="ADAL" clId="{9C0999D0-496D-47A6-B2C1-5277157D490D}" dt="2021-04-23T01:07:34.191" v="7411" actId="1076"/>
          <ac:picMkLst>
            <pc:docMk/>
            <pc:sldMk cId="2732301909" sldId="334"/>
            <ac:picMk id="4" creationId="{DBDC1F8D-278A-4BA4-AF4B-145C6B4311AD}"/>
          </ac:picMkLst>
        </pc:picChg>
        <pc:picChg chg="del">
          <ac:chgData name="Laurent Demers" userId="40a9f2b2-1a70-4f74-8761-bfab1e03baf3" providerId="ADAL" clId="{9C0999D0-496D-47A6-B2C1-5277157D490D}" dt="2021-04-23T01:06:39.159" v="7408" actId="478"/>
          <ac:picMkLst>
            <pc:docMk/>
            <pc:sldMk cId="2732301909" sldId="334"/>
            <ac:picMk id="11" creationId="{D3C667F1-C24B-4C5A-9CC6-8FC446538AF2}"/>
          </ac:picMkLst>
        </pc:picChg>
      </pc:sldChg>
      <pc:sldChg chg="modSp add modAnim">
        <pc:chgData name="Laurent Demers" userId="40a9f2b2-1a70-4f74-8761-bfab1e03baf3" providerId="ADAL" clId="{9C0999D0-496D-47A6-B2C1-5277157D490D}" dt="2021-04-27T21:00:11.928" v="9789"/>
        <pc:sldMkLst>
          <pc:docMk/>
          <pc:sldMk cId="4126970227" sldId="335"/>
        </pc:sldMkLst>
        <pc:spChg chg="mod">
          <ac:chgData name="Laurent Demers" userId="40a9f2b2-1a70-4f74-8761-bfab1e03baf3" providerId="ADAL" clId="{9C0999D0-496D-47A6-B2C1-5277157D490D}" dt="2021-04-23T01:17:02.517" v="7473" actId="14100"/>
          <ac:spMkLst>
            <pc:docMk/>
            <pc:sldMk cId="4126970227" sldId="335"/>
            <ac:spMk id="4" creationId="{0BF8798A-5220-479E-A08A-FDCF3A7234C3}"/>
          </ac:spMkLst>
        </pc:spChg>
        <pc:spChg chg="mod">
          <ac:chgData name="Laurent Demers" userId="40a9f2b2-1a70-4f74-8761-bfab1e03baf3" providerId="ADAL" clId="{9C0999D0-496D-47A6-B2C1-5277157D490D}" dt="2021-04-23T01:17:25.701" v="7476" actId="14100"/>
          <ac:spMkLst>
            <pc:docMk/>
            <pc:sldMk cId="4126970227" sldId="335"/>
            <ac:spMk id="5" creationId="{AE78C9B9-AC4E-45C9-B59E-D3AF961E26D4}"/>
          </ac:spMkLst>
        </pc:spChg>
        <pc:spChg chg="mod">
          <ac:chgData name="Laurent Demers" userId="40a9f2b2-1a70-4f74-8761-bfab1e03baf3" providerId="ADAL" clId="{9C0999D0-496D-47A6-B2C1-5277157D490D}" dt="2021-04-23T01:50:19.104" v="7976" actId="403"/>
          <ac:spMkLst>
            <pc:docMk/>
            <pc:sldMk cId="4126970227" sldId="335"/>
            <ac:spMk id="7" creationId="{B872E1FB-78C0-474E-AF50-F7A7018DBC27}"/>
          </ac:spMkLst>
        </pc:spChg>
        <pc:spChg chg="mod">
          <ac:chgData name="Laurent Demers" userId="40a9f2b2-1a70-4f74-8761-bfab1e03baf3" providerId="ADAL" clId="{9C0999D0-496D-47A6-B2C1-5277157D490D}" dt="2021-04-23T01:48:03.641" v="7949" actId="1076"/>
          <ac:spMkLst>
            <pc:docMk/>
            <pc:sldMk cId="4126970227" sldId="335"/>
            <ac:spMk id="8" creationId="{9222EB05-1AF0-43CB-AAE8-EA905B0CBD64}"/>
          </ac:spMkLst>
        </pc:spChg>
      </pc:sldChg>
      <pc:sldChg chg="addSp delSp modSp add ord setBg delAnim modAnim">
        <pc:chgData name="Laurent Demers" userId="40a9f2b2-1a70-4f74-8761-bfab1e03baf3" providerId="ADAL" clId="{9C0999D0-496D-47A6-B2C1-5277157D490D}" dt="2021-04-29T14:31:07.100" v="9811"/>
        <pc:sldMkLst>
          <pc:docMk/>
          <pc:sldMk cId="1187628350" sldId="336"/>
        </pc:sldMkLst>
        <pc:spChg chg="mod">
          <ac:chgData name="Laurent Demers" userId="40a9f2b2-1a70-4f74-8761-bfab1e03baf3" providerId="ADAL" clId="{9C0999D0-496D-47A6-B2C1-5277157D490D}" dt="2021-04-23T01:47:20.365" v="7948" actId="20577"/>
          <ac:spMkLst>
            <pc:docMk/>
            <pc:sldMk cId="1187628350" sldId="336"/>
            <ac:spMk id="2" creationId="{75A57FD1-026D-43E5-A078-5A0882D8411F}"/>
          </ac:spMkLst>
        </pc:spChg>
        <pc:spChg chg="add mod">
          <ac:chgData name="Laurent Demers" userId="40a9f2b2-1a70-4f74-8761-bfab1e03baf3" providerId="ADAL" clId="{9C0999D0-496D-47A6-B2C1-5277157D490D}" dt="2021-04-26T14:31:16.951" v="8282" actId="164"/>
          <ac:spMkLst>
            <pc:docMk/>
            <pc:sldMk cId="1187628350" sldId="336"/>
            <ac:spMk id="3" creationId="{4BD2949F-3E61-40CC-9CDD-00E183412D5B}"/>
          </ac:spMkLst>
        </pc:spChg>
        <pc:spChg chg="add mod">
          <ac:chgData name="Laurent Demers" userId="40a9f2b2-1a70-4f74-8761-bfab1e03baf3" providerId="ADAL" clId="{9C0999D0-496D-47A6-B2C1-5277157D490D}" dt="2021-04-26T14:31:16.951" v="8282" actId="164"/>
          <ac:spMkLst>
            <pc:docMk/>
            <pc:sldMk cId="1187628350" sldId="336"/>
            <ac:spMk id="18" creationId="{EB270D0F-55EE-4853-B2B2-65623896CBA3}"/>
          </ac:spMkLst>
        </pc:spChg>
        <pc:spChg chg="mod">
          <ac:chgData name="Laurent Demers" userId="40a9f2b2-1a70-4f74-8761-bfab1e03baf3" providerId="ADAL" clId="{9C0999D0-496D-47A6-B2C1-5277157D490D}" dt="2021-04-26T14:43:14.333" v="8313" actId="1076"/>
          <ac:spMkLst>
            <pc:docMk/>
            <pc:sldMk cId="1187628350" sldId="336"/>
            <ac:spMk id="20" creationId="{BE0224CB-6574-4ED3-BBDC-03509F291A4D}"/>
          </ac:spMkLst>
        </pc:spChg>
        <pc:spChg chg="mod">
          <ac:chgData name="Laurent Demers" userId="40a9f2b2-1a70-4f74-8761-bfab1e03baf3" providerId="ADAL" clId="{9C0999D0-496D-47A6-B2C1-5277157D490D}" dt="2021-04-26T14:43:30.755" v="8317" actId="1076"/>
          <ac:spMkLst>
            <pc:docMk/>
            <pc:sldMk cId="1187628350" sldId="336"/>
            <ac:spMk id="21" creationId="{A5C92550-4E03-47AB-A81A-FBAF405F563F}"/>
          </ac:spMkLst>
        </pc:spChg>
        <pc:spChg chg="mod">
          <ac:chgData name="Laurent Demers" userId="40a9f2b2-1a70-4f74-8761-bfab1e03baf3" providerId="ADAL" clId="{9C0999D0-496D-47A6-B2C1-5277157D490D}" dt="2021-04-26T14:43:23.495" v="8314" actId="1076"/>
          <ac:spMkLst>
            <pc:docMk/>
            <pc:sldMk cId="1187628350" sldId="336"/>
            <ac:spMk id="22" creationId="{2ACC9446-D06B-48DC-B5AB-43CF5E63EFDC}"/>
          </ac:spMkLst>
        </pc:spChg>
        <pc:spChg chg="mod">
          <ac:chgData name="Laurent Demers" userId="40a9f2b2-1a70-4f74-8761-bfab1e03baf3" providerId="ADAL" clId="{9C0999D0-496D-47A6-B2C1-5277157D490D}" dt="2021-04-26T14:43:34.077" v="8318" actId="1076"/>
          <ac:spMkLst>
            <pc:docMk/>
            <pc:sldMk cId="1187628350" sldId="336"/>
            <ac:spMk id="23" creationId="{1C10B148-7477-474B-9B38-124F9B61B2EC}"/>
          </ac:spMkLst>
        </pc:spChg>
        <pc:spChg chg="mod">
          <ac:chgData name="Laurent Demers" userId="40a9f2b2-1a70-4f74-8761-bfab1e03baf3" providerId="ADAL" clId="{9C0999D0-496D-47A6-B2C1-5277157D490D}" dt="2021-04-26T14:22:30.603" v="8116" actId="1076"/>
          <ac:spMkLst>
            <pc:docMk/>
            <pc:sldMk cId="1187628350" sldId="336"/>
            <ac:spMk id="24" creationId="{0BC9967E-479C-433A-B983-5222CD85493E}"/>
          </ac:spMkLst>
        </pc:spChg>
        <pc:spChg chg="mod">
          <ac:chgData name="Laurent Demers" userId="40a9f2b2-1a70-4f74-8761-bfab1e03baf3" providerId="ADAL" clId="{9C0999D0-496D-47A6-B2C1-5277157D490D}" dt="2021-04-26T14:43:37.365" v="8319" actId="1076"/>
          <ac:spMkLst>
            <pc:docMk/>
            <pc:sldMk cId="1187628350" sldId="336"/>
            <ac:spMk id="25" creationId="{60AFB4DA-4E2A-4030-9E49-6B8C0C8CB59C}"/>
          </ac:spMkLst>
        </pc:spChg>
        <pc:spChg chg="mod">
          <ac:chgData name="Laurent Demers" userId="40a9f2b2-1a70-4f74-8761-bfab1e03baf3" providerId="ADAL" clId="{9C0999D0-496D-47A6-B2C1-5277157D490D}" dt="2021-04-26T18:33:41.854" v="9385" actId="1076"/>
          <ac:spMkLst>
            <pc:docMk/>
            <pc:sldMk cId="1187628350" sldId="336"/>
            <ac:spMk id="26" creationId="{FDA6BC44-3C76-425D-A779-60918A0FB69E}"/>
          </ac:spMkLst>
        </pc:spChg>
        <pc:spChg chg="mod">
          <ac:chgData name="Laurent Demers" userId="40a9f2b2-1a70-4f74-8761-bfab1e03baf3" providerId="ADAL" clId="{9C0999D0-496D-47A6-B2C1-5277157D490D}" dt="2021-04-26T18:33:24.811" v="9383" actId="1076"/>
          <ac:spMkLst>
            <pc:docMk/>
            <pc:sldMk cId="1187628350" sldId="336"/>
            <ac:spMk id="27" creationId="{EB05B2EF-0DC9-494A-920D-D357D0CBF5B7}"/>
          </ac:spMkLst>
        </pc:spChg>
        <pc:spChg chg="mod">
          <ac:chgData name="Laurent Demers" userId="40a9f2b2-1a70-4f74-8761-bfab1e03baf3" providerId="ADAL" clId="{9C0999D0-496D-47A6-B2C1-5277157D490D}" dt="2021-04-26T18:35:35.991" v="9410" actId="1076"/>
          <ac:spMkLst>
            <pc:docMk/>
            <pc:sldMk cId="1187628350" sldId="336"/>
            <ac:spMk id="28" creationId="{659C44B5-FEF7-4808-8AEB-7CA5E6C7AF61}"/>
          </ac:spMkLst>
        </pc:spChg>
        <pc:spChg chg="add mod">
          <ac:chgData name="Laurent Demers" userId="40a9f2b2-1a70-4f74-8761-bfab1e03baf3" providerId="ADAL" clId="{9C0999D0-496D-47A6-B2C1-5277157D490D}" dt="2021-04-26T14:31:16.951" v="8282" actId="164"/>
          <ac:spMkLst>
            <pc:docMk/>
            <pc:sldMk cId="1187628350" sldId="336"/>
            <ac:spMk id="29" creationId="{7617D315-82BF-4C9A-844B-9D69435037AF}"/>
          </ac:spMkLst>
        </pc:spChg>
        <pc:spChg chg="mod">
          <ac:chgData name="Laurent Demers" userId="40a9f2b2-1a70-4f74-8761-bfab1e03baf3" providerId="ADAL" clId="{9C0999D0-496D-47A6-B2C1-5277157D490D}" dt="2021-04-26T18:34:46.703" v="9392" actId="1076"/>
          <ac:spMkLst>
            <pc:docMk/>
            <pc:sldMk cId="1187628350" sldId="336"/>
            <ac:spMk id="30" creationId="{83868B89-4F8B-4B7F-971C-574C8C666912}"/>
          </ac:spMkLst>
        </pc:spChg>
        <pc:spChg chg="del">
          <ac:chgData name="Laurent Demers" userId="40a9f2b2-1a70-4f74-8761-bfab1e03baf3" providerId="ADAL" clId="{9C0999D0-496D-47A6-B2C1-5277157D490D}" dt="2021-04-26T14:58:45.561" v="8408" actId="478"/>
          <ac:spMkLst>
            <pc:docMk/>
            <pc:sldMk cId="1187628350" sldId="336"/>
            <ac:spMk id="31" creationId="{143B7ADA-19B0-4BBA-92DF-FC2C864B6A7C}"/>
          </ac:spMkLst>
        </pc:spChg>
        <pc:spChg chg="add mod">
          <ac:chgData name="Laurent Demers" userId="40a9f2b2-1a70-4f74-8761-bfab1e03baf3" providerId="ADAL" clId="{9C0999D0-496D-47A6-B2C1-5277157D490D}" dt="2021-04-26T14:31:16.951" v="8282" actId="164"/>
          <ac:spMkLst>
            <pc:docMk/>
            <pc:sldMk cId="1187628350" sldId="336"/>
            <ac:spMk id="32" creationId="{DED82A17-D5AC-429E-8E46-42633562B553}"/>
          </ac:spMkLst>
        </pc:spChg>
        <pc:spChg chg="add mod">
          <ac:chgData name="Laurent Demers" userId="40a9f2b2-1a70-4f74-8761-bfab1e03baf3" providerId="ADAL" clId="{9C0999D0-496D-47A6-B2C1-5277157D490D}" dt="2021-04-26T14:31:16.951" v="8282" actId="164"/>
          <ac:spMkLst>
            <pc:docMk/>
            <pc:sldMk cId="1187628350" sldId="336"/>
            <ac:spMk id="33" creationId="{54964E25-325B-4D0B-A5C4-A507363DAF69}"/>
          </ac:spMkLst>
        </pc:spChg>
        <pc:spChg chg="add mod">
          <ac:chgData name="Laurent Demers" userId="40a9f2b2-1a70-4f74-8761-bfab1e03baf3" providerId="ADAL" clId="{9C0999D0-496D-47A6-B2C1-5277157D490D}" dt="2021-04-26T14:31:16.951" v="8282" actId="164"/>
          <ac:spMkLst>
            <pc:docMk/>
            <pc:sldMk cId="1187628350" sldId="336"/>
            <ac:spMk id="34" creationId="{881BEF4A-CB6B-421B-8948-E3E8E77E508D}"/>
          </ac:spMkLst>
        </pc:spChg>
        <pc:spChg chg="add mod">
          <ac:chgData name="Laurent Demers" userId="40a9f2b2-1a70-4f74-8761-bfab1e03baf3" providerId="ADAL" clId="{9C0999D0-496D-47A6-B2C1-5277157D490D}" dt="2021-04-26T14:31:16.951" v="8282" actId="164"/>
          <ac:spMkLst>
            <pc:docMk/>
            <pc:sldMk cId="1187628350" sldId="336"/>
            <ac:spMk id="35" creationId="{ABB17C71-A6A0-40A4-83EF-33A31887D212}"/>
          </ac:spMkLst>
        </pc:spChg>
        <pc:spChg chg="add mod">
          <ac:chgData name="Laurent Demers" userId="40a9f2b2-1a70-4f74-8761-bfab1e03baf3" providerId="ADAL" clId="{9C0999D0-496D-47A6-B2C1-5277157D490D}" dt="2021-04-26T14:31:16.951" v="8282" actId="164"/>
          <ac:spMkLst>
            <pc:docMk/>
            <pc:sldMk cId="1187628350" sldId="336"/>
            <ac:spMk id="36" creationId="{BD62B90B-6D65-4BD5-86D2-B8E515750F60}"/>
          </ac:spMkLst>
        </pc:spChg>
        <pc:spChg chg="add mod">
          <ac:chgData name="Laurent Demers" userId="40a9f2b2-1a70-4f74-8761-bfab1e03baf3" providerId="ADAL" clId="{9C0999D0-496D-47A6-B2C1-5277157D490D}" dt="2021-04-26T18:35:19.832" v="9402" actId="1076"/>
          <ac:spMkLst>
            <pc:docMk/>
            <pc:sldMk cId="1187628350" sldId="336"/>
            <ac:spMk id="54" creationId="{28FF02DE-3C56-4BFE-BE47-80D50B90DB48}"/>
          </ac:spMkLst>
        </pc:spChg>
        <pc:spChg chg="add mod">
          <ac:chgData name="Laurent Demers" userId="40a9f2b2-1a70-4f74-8761-bfab1e03baf3" providerId="ADAL" clId="{9C0999D0-496D-47A6-B2C1-5277157D490D}" dt="2021-04-26T18:35:08.222" v="9400" actId="1076"/>
          <ac:spMkLst>
            <pc:docMk/>
            <pc:sldMk cId="1187628350" sldId="336"/>
            <ac:spMk id="55" creationId="{B2912FA2-A059-4A85-BFC6-7F2EFB7C2255}"/>
          </ac:spMkLst>
        </pc:spChg>
        <pc:spChg chg="add mod">
          <ac:chgData name="Laurent Demers" userId="40a9f2b2-1a70-4f74-8761-bfab1e03baf3" providerId="ADAL" clId="{9C0999D0-496D-47A6-B2C1-5277157D490D}" dt="2021-04-26T18:35:51.470" v="9412" actId="1076"/>
          <ac:spMkLst>
            <pc:docMk/>
            <pc:sldMk cId="1187628350" sldId="336"/>
            <ac:spMk id="56" creationId="{40F9D950-E05E-4504-A707-A78E707BAEA5}"/>
          </ac:spMkLst>
        </pc:spChg>
        <pc:spChg chg="add mod">
          <ac:chgData name="Laurent Demers" userId="40a9f2b2-1a70-4f74-8761-bfab1e03baf3" providerId="ADAL" clId="{9C0999D0-496D-47A6-B2C1-5277157D490D}" dt="2021-04-26T18:36:09.645" v="9414" actId="1076"/>
          <ac:spMkLst>
            <pc:docMk/>
            <pc:sldMk cId="1187628350" sldId="336"/>
            <ac:spMk id="57" creationId="{59BBF38F-3102-49CE-87DB-3CAD5BC4255C}"/>
          </ac:spMkLst>
        </pc:spChg>
        <pc:grpChg chg="add mod">
          <ac:chgData name="Laurent Demers" userId="40a9f2b2-1a70-4f74-8761-bfab1e03baf3" providerId="ADAL" clId="{9C0999D0-496D-47A6-B2C1-5277157D490D}" dt="2021-04-26T14:31:16.951" v="8282" actId="164"/>
          <ac:grpSpMkLst>
            <pc:docMk/>
            <pc:sldMk cId="1187628350" sldId="336"/>
            <ac:grpSpMk id="4" creationId="{AEBE1EFA-C55A-43ED-BB0A-AAEA02F4C2BF}"/>
          </ac:grpSpMkLst>
        </pc:grpChg>
        <pc:grpChg chg="del">
          <ac:chgData name="Laurent Demers" userId="40a9f2b2-1a70-4f74-8761-bfab1e03baf3" providerId="ADAL" clId="{9C0999D0-496D-47A6-B2C1-5277157D490D}" dt="2021-04-23T01:46:01.062" v="7939" actId="478"/>
          <ac:grpSpMkLst>
            <pc:docMk/>
            <pc:sldMk cId="1187628350" sldId="336"/>
            <ac:grpSpMk id="11" creationId="{EFB4631B-7BF9-447D-9F51-907C3C1C9168}"/>
          </ac:grpSpMkLst>
        </pc:grpChg>
        <pc:grpChg chg="add mod">
          <ac:chgData name="Laurent Demers" userId="40a9f2b2-1a70-4f74-8761-bfab1e03baf3" providerId="ADAL" clId="{9C0999D0-496D-47A6-B2C1-5277157D490D}" dt="2021-04-26T14:53:10.233" v="8373" actId="164"/>
          <ac:grpSpMkLst>
            <pc:docMk/>
            <pc:sldMk cId="1187628350" sldId="336"/>
            <ac:grpSpMk id="14" creationId="{5332003E-BDC0-4F27-A3E3-7FD0AFD90144}"/>
          </ac:grpSpMkLst>
        </pc:grpChg>
        <pc:grpChg chg="del">
          <ac:chgData name="Laurent Demers" userId="40a9f2b2-1a70-4f74-8761-bfab1e03baf3" providerId="ADAL" clId="{9C0999D0-496D-47A6-B2C1-5277157D490D}" dt="2021-04-23T01:45:53.216" v="7934" actId="478"/>
          <ac:grpSpMkLst>
            <pc:docMk/>
            <pc:sldMk cId="1187628350" sldId="336"/>
            <ac:grpSpMk id="33" creationId="{BF0837ED-CACD-487D-B8D5-9407065BE3FF}"/>
          </ac:grpSpMkLst>
        </pc:grpChg>
        <pc:grpChg chg="del">
          <ac:chgData name="Laurent Demers" userId="40a9f2b2-1a70-4f74-8761-bfab1e03baf3" providerId="ADAL" clId="{9C0999D0-496D-47A6-B2C1-5277157D490D}" dt="2021-04-23T01:45:57.317" v="7937" actId="478"/>
          <ac:grpSpMkLst>
            <pc:docMk/>
            <pc:sldMk cId="1187628350" sldId="336"/>
            <ac:grpSpMk id="34" creationId="{A4F3461C-E43C-4DFC-ADF9-A8B55367CAD5}"/>
          </ac:grpSpMkLst>
        </pc:grpChg>
        <pc:grpChg chg="del">
          <ac:chgData name="Laurent Demers" userId="40a9f2b2-1a70-4f74-8761-bfab1e03baf3" providerId="ADAL" clId="{9C0999D0-496D-47A6-B2C1-5277157D490D}" dt="2021-04-23T01:45:55.823" v="7936" actId="478"/>
          <ac:grpSpMkLst>
            <pc:docMk/>
            <pc:sldMk cId="1187628350" sldId="336"/>
            <ac:grpSpMk id="36" creationId="{8F59D6C6-2438-4D35-BF01-7AA81A79995E}"/>
          </ac:grpSpMkLst>
        </pc:grpChg>
        <pc:grpChg chg="del">
          <ac:chgData name="Laurent Demers" userId="40a9f2b2-1a70-4f74-8761-bfab1e03baf3" providerId="ADAL" clId="{9C0999D0-496D-47A6-B2C1-5277157D490D}" dt="2021-04-23T01:45:59.020" v="7938" actId="478"/>
          <ac:grpSpMkLst>
            <pc:docMk/>
            <pc:sldMk cId="1187628350" sldId="336"/>
            <ac:grpSpMk id="37" creationId="{343177A7-79D3-46B7-A915-77ACEA6D5D76}"/>
          </ac:grpSpMkLst>
        </pc:grpChg>
        <pc:grpChg chg="del">
          <ac:chgData name="Laurent Demers" userId="40a9f2b2-1a70-4f74-8761-bfab1e03baf3" providerId="ADAL" clId="{9C0999D0-496D-47A6-B2C1-5277157D490D}" dt="2021-04-23T01:45:51.253" v="7933" actId="478"/>
          <ac:grpSpMkLst>
            <pc:docMk/>
            <pc:sldMk cId="1187628350" sldId="336"/>
            <ac:grpSpMk id="40" creationId="{C6C63329-BCB7-4BF4-923E-51146998A55C}"/>
          </ac:grpSpMkLst>
        </pc:grpChg>
        <pc:grpChg chg="add mod">
          <ac:chgData name="Laurent Demers" userId="40a9f2b2-1a70-4f74-8761-bfab1e03baf3" providerId="ADAL" clId="{9C0999D0-496D-47A6-B2C1-5277157D490D}" dt="2021-04-26T14:53:17.936" v="8374" actId="164"/>
          <ac:grpSpMkLst>
            <pc:docMk/>
            <pc:sldMk cId="1187628350" sldId="336"/>
            <ac:grpSpMk id="49" creationId="{B1E79D34-8A4A-4EE8-A22D-641490AA3F4B}"/>
          </ac:grpSpMkLst>
        </pc:grpChg>
        <pc:grpChg chg="add mod">
          <ac:chgData name="Laurent Demers" userId="40a9f2b2-1a70-4f74-8761-bfab1e03baf3" providerId="ADAL" clId="{9C0999D0-496D-47A6-B2C1-5277157D490D}" dt="2021-04-26T14:53:26.868" v="8375" actId="164"/>
          <ac:grpSpMkLst>
            <pc:docMk/>
            <pc:sldMk cId="1187628350" sldId="336"/>
            <ac:grpSpMk id="50" creationId="{1D8D76B9-62FD-4005-A1DC-8B0EA583CAEB}"/>
          </ac:grpSpMkLst>
        </pc:grpChg>
        <pc:grpChg chg="add mod">
          <ac:chgData name="Laurent Demers" userId="40a9f2b2-1a70-4f74-8761-bfab1e03baf3" providerId="ADAL" clId="{9C0999D0-496D-47A6-B2C1-5277157D490D}" dt="2021-04-26T14:53:34.395" v="8376" actId="164"/>
          <ac:grpSpMkLst>
            <pc:docMk/>
            <pc:sldMk cId="1187628350" sldId="336"/>
            <ac:grpSpMk id="51" creationId="{2AAC8DC0-8B11-41D0-9DB1-76C8EA21973A}"/>
          </ac:grpSpMkLst>
        </pc:grpChg>
        <pc:grpChg chg="add mod">
          <ac:chgData name="Laurent Demers" userId="40a9f2b2-1a70-4f74-8761-bfab1e03baf3" providerId="ADAL" clId="{9C0999D0-496D-47A6-B2C1-5277157D490D}" dt="2021-04-26T14:53:40.782" v="8377" actId="164"/>
          <ac:grpSpMkLst>
            <pc:docMk/>
            <pc:sldMk cId="1187628350" sldId="336"/>
            <ac:grpSpMk id="52" creationId="{C5CF9098-59E7-474D-9BC0-21C62CA68810}"/>
          </ac:grpSpMkLst>
        </pc:grpChg>
        <pc:grpChg chg="del">
          <ac:chgData name="Laurent Demers" userId="40a9f2b2-1a70-4f74-8761-bfab1e03baf3" providerId="ADAL" clId="{9C0999D0-496D-47A6-B2C1-5277157D490D}" dt="2021-04-23T01:45:50.867" v="7932" actId="478"/>
          <ac:grpSpMkLst>
            <pc:docMk/>
            <pc:sldMk cId="1187628350" sldId="336"/>
            <ac:grpSpMk id="61" creationId="{33CC2B51-8A69-4D74-A968-C4FE45F05F3B}"/>
          </ac:grpSpMkLst>
        </pc:grpChg>
        <pc:grpChg chg="del mod">
          <ac:chgData name="Laurent Demers" userId="40a9f2b2-1a70-4f74-8761-bfab1e03baf3" providerId="ADAL" clId="{9C0999D0-496D-47A6-B2C1-5277157D490D}" dt="2021-04-23T01:45:49.441" v="7931" actId="478"/>
          <ac:grpSpMkLst>
            <pc:docMk/>
            <pc:sldMk cId="1187628350" sldId="336"/>
            <ac:grpSpMk id="63" creationId="{4F254257-7D61-43B5-B494-1A7327C27805}"/>
          </ac:grpSpMkLst>
        </pc:grpChg>
        <pc:inkChg chg="mod">
          <ac:chgData name="Laurent Demers" userId="40a9f2b2-1a70-4f74-8761-bfab1e03baf3" providerId="ADAL" clId="{9C0999D0-496D-47A6-B2C1-5277157D490D}" dt="2021-04-26T14:53:10.233" v="8373" actId="164"/>
          <ac:inkMkLst>
            <pc:docMk/>
            <pc:sldMk cId="1187628350" sldId="336"/>
            <ac:inkMk id="5" creationId="{6236AB65-1C50-3F48-8DD6-E6DEB292FC51}"/>
          </ac:inkMkLst>
        </pc:inkChg>
        <pc:inkChg chg="mod">
          <ac:chgData name="Laurent Demers" userId="40a9f2b2-1a70-4f74-8761-bfab1e03baf3" providerId="ADAL" clId="{9C0999D0-496D-47A6-B2C1-5277157D490D}" dt="2021-04-26T14:53:10.233" v="8373" actId="164"/>
          <ac:inkMkLst>
            <pc:docMk/>
            <pc:sldMk cId="1187628350" sldId="336"/>
            <ac:inkMk id="6" creationId="{AD5DA79B-CAE2-2640-B731-549BCA44432B}"/>
          </ac:inkMkLst>
        </pc:inkChg>
        <pc:inkChg chg="mod">
          <ac:chgData name="Laurent Demers" userId="40a9f2b2-1a70-4f74-8761-bfab1e03baf3" providerId="ADAL" clId="{9C0999D0-496D-47A6-B2C1-5277157D490D}" dt="2021-04-26T14:53:17.936" v="8374" actId="164"/>
          <ac:inkMkLst>
            <pc:docMk/>
            <pc:sldMk cId="1187628350" sldId="336"/>
            <ac:inkMk id="8" creationId="{5B987B9C-8B0B-1A4F-ABB0-8AEB7816BF1C}"/>
          </ac:inkMkLst>
        </pc:inkChg>
        <pc:inkChg chg="mod">
          <ac:chgData name="Laurent Demers" userId="40a9f2b2-1a70-4f74-8761-bfab1e03baf3" providerId="ADAL" clId="{9C0999D0-496D-47A6-B2C1-5277157D490D}" dt="2021-04-26T14:53:17.936" v="8374" actId="164"/>
          <ac:inkMkLst>
            <pc:docMk/>
            <pc:sldMk cId="1187628350" sldId="336"/>
            <ac:inkMk id="9" creationId="{18CA6EDF-C98D-F14B-BA91-0ED986A1ABDA}"/>
          </ac:inkMkLst>
        </pc:inkChg>
        <pc:inkChg chg="mod">
          <ac:chgData name="Laurent Demers" userId="40a9f2b2-1a70-4f74-8761-bfab1e03baf3" providerId="ADAL" clId="{9C0999D0-496D-47A6-B2C1-5277157D490D}" dt="2021-04-26T14:53:17.936" v="8374" actId="164"/>
          <ac:inkMkLst>
            <pc:docMk/>
            <pc:sldMk cId="1187628350" sldId="336"/>
            <ac:inkMk id="11" creationId="{F4862AFC-A5B4-B14E-9070-8D7CC11FA7DF}"/>
          </ac:inkMkLst>
        </pc:inkChg>
        <pc:inkChg chg="mod">
          <ac:chgData name="Laurent Demers" userId="40a9f2b2-1a70-4f74-8761-bfab1e03baf3" providerId="ADAL" clId="{9C0999D0-496D-47A6-B2C1-5277157D490D}" dt="2021-04-26T14:53:17.936" v="8374" actId="164"/>
          <ac:inkMkLst>
            <pc:docMk/>
            <pc:sldMk cId="1187628350" sldId="336"/>
            <ac:inkMk id="15" creationId="{70DC5F8C-75CA-7F43-A130-7A3C079BBF31}"/>
          </ac:inkMkLst>
        </pc:inkChg>
        <pc:inkChg chg="mod">
          <ac:chgData name="Laurent Demers" userId="40a9f2b2-1a70-4f74-8761-bfab1e03baf3" providerId="ADAL" clId="{9C0999D0-496D-47A6-B2C1-5277157D490D}" dt="2021-04-26T14:53:17.936" v="8374" actId="164"/>
          <ac:inkMkLst>
            <pc:docMk/>
            <pc:sldMk cId="1187628350" sldId="336"/>
            <ac:inkMk id="16" creationId="{F8817608-7DF6-8F41-A150-9D7FB508483D}"/>
          </ac:inkMkLst>
        </pc:inkChg>
        <pc:inkChg chg="mod">
          <ac:chgData name="Laurent Demers" userId="40a9f2b2-1a70-4f74-8761-bfab1e03baf3" providerId="ADAL" clId="{9C0999D0-496D-47A6-B2C1-5277157D490D}" dt="2021-04-26T14:53:26.868" v="8375" actId="164"/>
          <ac:inkMkLst>
            <pc:docMk/>
            <pc:sldMk cId="1187628350" sldId="336"/>
            <ac:inkMk id="17" creationId="{B6AFF388-7F22-1745-822D-ABB680E5DBF8}"/>
          </ac:inkMkLst>
        </pc:inkChg>
        <pc:inkChg chg="mod">
          <ac:chgData name="Laurent Demers" userId="40a9f2b2-1a70-4f74-8761-bfab1e03baf3" providerId="ADAL" clId="{9C0999D0-496D-47A6-B2C1-5277157D490D}" dt="2021-04-26T14:53:26.868" v="8375" actId="164"/>
          <ac:inkMkLst>
            <pc:docMk/>
            <pc:sldMk cId="1187628350" sldId="336"/>
            <ac:inkMk id="37" creationId="{914E5D0B-C89B-F44F-A9E9-D96EEB6E07A3}"/>
          </ac:inkMkLst>
        </pc:inkChg>
        <pc:inkChg chg="mod">
          <ac:chgData name="Laurent Demers" userId="40a9f2b2-1a70-4f74-8761-bfab1e03baf3" providerId="ADAL" clId="{9C0999D0-496D-47A6-B2C1-5277157D490D}" dt="2021-04-26T14:53:34.395" v="8376" actId="164"/>
          <ac:inkMkLst>
            <pc:docMk/>
            <pc:sldMk cId="1187628350" sldId="336"/>
            <ac:inkMk id="38" creationId="{EE727FEC-8B66-3A4E-AFF9-5C14A8D26140}"/>
          </ac:inkMkLst>
        </pc:inkChg>
        <pc:inkChg chg="mod">
          <ac:chgData name="Laurent Demers" userId="40a9f2b2-1a70-4f74-8761-bfab1e03baf3" providerId="ADAL" clId="{9C0999D0-496D-47A6-B2C1-5277157D490D}" dt="2021-04-26T14:53:34.395" v="8376" actId="164"/>
          <ac:inkMkLst>
            <pc:docMk/>
            <pc:sldMk cId="1187628350" sldId="336"/>
            <ac:inkMk id="39" creationId="{BA318238-9072-0A4B-8FD1-DD01320951F9}"/>
          </ac:inkMkLst>
        </pc:inkChg>
        <pc:inkChg chg="mod">
          <ac:chgData name="Laurent Demers" userId="40a9f2b2-1a70-4f74-8761-bfab1e03baf3" providerId="ADAL" clId="{9C0999D0-496D-47A6-B2C1-5277157D490D}" dt="2021-04-26T14:53:34.395" v="8376" actId="164"/>
          <ac:inkMkLst>
            <pc:docMk/>
            <pc:sldMk cId="1187628350" sldId="336"/>
            <ac:inkMk id="40" creationId="{CE709716-C504-5B4D-8F4F-F80E8AFA53BA}"/>
          </ac:inkMkLst>
        </pc:inkChg>
        <pc:inkChg chg="mod">
          <ac:chgData name="Laurent Demers" userId="40a9f2b2-1a70-4f74-8761-bfab1e03baf3" providerId="ADAL" clId="{9C0999D0-496D-47A6-B2C1-5277157D490D}" dt="2021-04-26T14:53:34.395" v="8376" actId="164"/>
          <ac:inkMkLst>
            <pc:docMk/>
            <pc:sldMk cId="1187628350" sldId="336"/>
            <ac:inkMk id="41" creationId="{C0309A44-B43E-544E-833F-9B223EDD5CEF}"/>
          </ac:inkMkLst>
        </pc:inkChg>
        <pc:inkChg chg="mod">
          <ac:chgData name="Laurent Demers" userId="40a9f2b2-1a70-4f74-8761-bfab1e03baf3" providerId="ADAL" clId="{9C0999D0-496D-47A6-B2C1-5277157D490D}" dt="2021-04-26T14:53:34.395" v="8376" actId="164"/>
          <ac:inkMkLst>
            <pc:docMk/>
            <pc:sldMk cId="1187628350" sldId="336"/>
            <ac:inkMk id="42" creationId="{44BD1267-0231-D14D-A261-D48D159A25F9}"/>
          </ac:inkMkLst>
        </pc:inkChg>
        <pc:inkChg chg="mod">
          <ac:chgData name="Laurent Demers" userId="40a9f2b2-1a70-4f74-8761-bfab1e03baf3" providerId="ADAL" clId="{9C0999D0-496D-47A6-B2C1-5277157D490D}" dt="2021-04-26T14:53:34.395" v="8376" actId="164"/>
          <ac:inkMkLst>
            <pc:docMk/>
            <pc:sldMk cId="1187628350" sldId="336"/>
            <ac:inkMk id="43" creationId="{B991A2F1-F364-434B-A409-20D68C9C4921}"/>
          </ac:inkMkLst>
        </pc:inkChg>
        <pc:inkChg chg="mod">
          <ac:chgData name="Laurent Demers" userId="40a9f2b2-1a70-4f74-8761-bfab1e03baf3" providerId="ADAL" clId="{9C0999D0-496D-47A6-B2C1-5277157D490D}" dt="2021-04-26T14:53:34.395" v="8376" actId="164"/>
          <ac:inkMkLst>
            <pc:docMk/>
            <pc:sldMk cId="1187628350" sldId="336"/>
            <ac:inkMk id="44" creationId="{E8285D60-C9A5-2346-BD73-0ABF9ADB1F06}"/>
          </ac:inkMkLst>
        </pc:inkChg>
        <pc:inkChg chg="mod">
          <ac:chgData name="Laurent Demers" userId="40a9f2b2-1a70-4f74-8761-bfab1e03baf3" providerId="ADAL" clId="{9C0999D0-496D-47A6-B2C1-5277157D490D}" dt="2021-04-26T14:53:40.782" v="8377" actId="164"/>
          <ac:inkMkLst>
            <pc:docMk/>
            <pc:sldMk cId="1187628350" sldId="336"/>
            <ac:inkMk id="45" creationId="{252A35FC-B862-F842-9831-1D9D49AB004B}"/>
          </ac:inkMkLst>
        </pc:inkChg>
        <pc:inkChg chg="mod">
          <ac:chgData name="Laurent Demers" userId="40a9f2b2-1a70-4f74-8761-bfab1e03baf3" providerId="ADAL" clId="{9C0999D0-496D-47A6-B2C1-5277157D490D}" dt="2021-04-26T14:53:40.782" v="8377" actId="164"/>
          <ac:inkMkLst>
            <pc:docMk/>
            <pc:sldMk cId="1187628350" sldId="336"/>
            <ac:inkMk id="46" creationId="{AB1902EC-FAD6-DE46-8E8E-1939C1B0A5B7}"/>
          </ac:inkMkLst>
        </pc:inkChg>
        <pc:inkChg chg="mod">
          <ac:chgData name="Laurent Demers" userId="40a9f2b2-1a70-4f74-8761-bfab1e03baf3" providerId="ADAL" clId="{9C0999D0-496D-47A6-B2C1-5277157D490D}" dt="2021-04-26T14:53:40.782" v="8377" actId="164"/>
          <ac:inkMkLst>
            <pc:docMk/>
            <pc:sldMk cId="1187628350" sldId="336"/>
            <ac:inkMk id="47" creationId="{2B2BD223-A7D1-884A-9632-69F0D768A758}"/>
          </ac:inkMkLst>
        </pc:inkChg>
        <pc:inkChg chg="mod">
          <ac:chgData name="Laurent Demers" userId="40a9f2b2-1a70-4f74-8761-bfab1e03baf3" providerId="ADAL" clId="{9C0999D0-496D-47A6-B2C1-5277157D490D}" dt="2021-04-26T14:53:17.936" v="8374" actId="164"/>
          <ac:inkMkLst>
            <pc:docMk/>
            <pc:sldMk cId="1187628350" sldId="336"/>
            <ac:inkMk id="48" creationId="{00A006E4-A76B-FC41-AFA6-DA946AB0ADD8}"/>
          </ac:inkMkLst>
        </pc:inkChg>
        <pc:inkChg chg="del">
          <ac:chgData name="Laurent Demers" userId="40a9f2b2-1a70-4f74-8761-bfab1e03baf3" providerId="ADAL" clId="{9C0999D0-496D-47A6-B2C1-5277157D490D}" dt="2021-04-23T01:45:54.958" v="7935" actId="478"/>
          <ac:inkMkLst>
            <pc:docMk/>
            <pc:sldMk cId="1187628350" sldId="336"/>
            <ac:inkMk id="62" creationId="{5F522B11-9FF0-2E48-9149-CD588160F09B}"/>
          </ac:inkMkLst>
        </pc:inkChg>
        <pc:cxnChg chg="add mod">
          <ac:chgData name="Laurent Demers" userId="40a9f2b2-1a70-4f74-8761-bfab1e03baf3" providerId="ADAL" clId="{9C0999D0-496D-47A6-B2C1-5277157D490D}" dt="2021-04-26T14:44:25.163" v="8328" actId="692"/>
          <ac:cxnSpMkLst>
            <pc:docMk/>
            <pc:sldMk cId="1187628350" sldId="336"/>
            <ac:cxnSpMk id="6" creationId="{F7207EF3-F2AA-4393-A5DD-E37E8D775333}"/>
          </ac:cxnSpMkLst>
        </pc:cxnChg>
        <pc:cxnChg chg="add mod">
          <ac:chgData name="Laurent Demers" userId="40a9f2b2-1a70-4f74-8761-bfab1e03baf3" providerId="ADAL" clId="{9C0999D0-496D-47A6-B2C1-5277157D490D}" dt="2021-04-26T14:47:35.889" v="8343" actId="14100"/>
          <ac:cxnSpMkLst>
            <pc:docMk/>
            <pc:sldMk cId="1187628350" sldId="336"/>
            <ac:cxnSpMk id="37" creationId="{6EE3A313-5D9B-4839-BFC5-3830B692E2B8}"/>
          </ac:cxnSpMkLst>
        </pc:cxnChg>
      </pc:sldChg>
      <pc:sldMasterChg chg="addSldLayout delSldLayout modSldLayout">
        <pc:chgData name="Laurent Demers" userId="40a9f2b2-1a70-4f74-8761-bfab1e03baf3" providerId="ADAL" clId="{9C0999D0-496D-47A6-B2C1-5277157D490D}" dt="2021-04-23T01:42:10.101" v="7886"/>
        <pc:sldMasterMkLst>
          <pc:docMk/>
          <pc:sldMasterMk cId="0" sldId="2147483657"/>
        </pc:sldMasterMkLst>
        <pc:sldLayoutChg chg="modSp">
          <pc:chgData name="Laurent Demers" userId="40a9f2b2-1a70-4f74-8761-bfab1e03baf3" providerId="ADAL" clId="{9C0999D0-496D-47A6-B2C1-5277157D490D}" dt="2021-04-15T17:50:58.940" v="714" actId="1076"/>
          <pc:sldLayoutMkLst>
            <pc:docMk/>
            <pc:sldMasterMk cId="0" sldId="2147483657"/>
            <pc:sldLayoutMk cId="0" sldId="2147483649"/>
          </pc:sldLayoutMkLst>
          <pc:spChg chg="mod">
            <ac:chgData name="Laurent Demers" userId="40a9f2b2-1a70-4f74-8761-bfab1e03baf3" providerId="ADAL" clId="{9C0999D0-496D-47A6-B2C1-5277157D490D}" dt="2021-04-15T17:50:58.940" v="714" actId="1076"/>
            <ac:spMkLst>
              <pc:docMk/>
              <pc:sldMasterMk cId="0" sldId="2147483657"/>
              <pc:sldLayoutMk cId="0" sldId="2147483649"/>
              <ac:spMk id="16" creationId="{00000000-0000-0000-0000-000000000000}"/>
            </ac:spMkLst>
          </pc:spChg>
          <pc:spChg chg="mod">
            <ac:chgData name="Laurent Demers" userId="40a9f2b2-1a70-4f74-8761-bfab1e03baf3" providerId="ADAL" clId="{9C0999D0-496D-47A6-B2C1-5277157D490D}" dt="2021-04-15T17:50:46.106" v="713" actId="1076"/>
            <ac:spMkLst>
              <pc:docMk/>
              <pc:sldMasterMk cId="0" sldId="2147483657"/>
              <pc:sldLayoutMk cId="0" sldId="2147483649"/>
              <ac:spMk id="17" creationId="{00000000-0000-0000-0000-000000000000}"/>
            </ac:spMkLst>
          </pc:spChg>
        </pc:sldLayoutChg>
        <pc:sldLayoutChg chg="modSp add del">
          <pc:chgData name="Laurent Demers" userId="40a9f2b2-1a70-4f74-8761-bfab1e03baf3" providerId="ADAL" clId="{9C0999D0-496D-47A6-B2C1-5277157D490D}" dt="2021-04-23T01:42:10.101" v="7886"/>
          <pc:sldLayoutMkLst>
            <pc:docMk/>
            <pc:sldMasterMk cId="0" sldId="2147483657"/>
            <pc:sldLayoutMk cId="0" sldId="2147483655"/>
          </pc:sldLayoutMkLst>
          <pc:spChg chg="mod">
            <ac:chgData name="Laurent Demers" userId="40a9f2b2-1a70-4f74-8761-bfab1e03baf3" providerId="ADAL" clId="{9C0999D0-496D-47A6-B2C1-5277157D490D}" dt="2021-04-23T01:42:10.101" v="7886"/>
            <ac:spMkLst>
              <pc:docMk/>
              <pc:sldMasterMk cId="0" sldId="2147483657"/>
              <pc:sldLayoutMk cId="0" sldId="2147483655"/>
              <ac:spMk id="60" creationId="{00000000-0000-0000-0000-000000000000}"/>
            </ac:spMkLst>
          </pc:spChg>
        </pc:sldLayoutChg>
        <pc:sldLayoutChg chg="modSp">
          <pc:chgData name="Laurent Demers" userId="40a9f2b2-1a70-4f74-8761-bfab1e03baf3" providerId="ADAL" clId="{9C0999D0-496D-47A6-B2C1-5277157D490D}" dt="2021-04-22T14:05:18.481" v="2052" actId="16037"/>
          <pc:sldLayoutMkLst>
            <pc:docMk/>
            <pc:sldMasterMk cId="0" sldId="2147483657"/>
            <pc:sldLayoutMk cId="3793671767" sldId="2147483658"/>
          </pc:sldLayoutMkLst>
          <pc:picChg chg="mod">
            <ac:chgData name="Laurent Demers" userId="40a9f2b2-1a70-4f74-8761-bfab1e03baf3" providerId="ADAL" clId="{9C0999D0-496D-47A6-B2C1-5277157D490D}" dt="2021-04-22T14:05:18.481" v="2052" actId="16037"/>
            <ac:picMkLst>
              <pc:docMk/>
              <pc:sldMasterMk cId="0" sldId="2147483657"/>
              <pc:sldLayoutMk cId="3793671767" sldId="2147483658"/>
              <ac:picMk id="15" creationId="{00000000-0000-0000-0000-000000000000}"/>
            </ac:picMkLst>
          </pc:picChg>
        </pc:sldLayoutChg>
        <pc:sldLayoutChg chg="modSp">
          <pc:chgData name="Laurent Demers" userId="40a9f2b2-1a70-4f74-8761-bfab1e03baf3" providerId="ADAL" clId="{9C0999D0-496D-47A6-B2C1-5277157D490D}" dt="2021-04-21T14:25:12.169" v="934" actId="14100"/>
          <pc:sldLayoutMkLst>
            <pc:docMk/>
            <pc:sldMasterMk cId="0" sldId="2147483657"/>
            <pc:sldLayoutMk cId="3486769548" sldId="2147483660"/>
          </pc:sldLayoutMkLst>
          <pc:spChg chg="mod">
            <ac:chgData name="Laurent Demers" userId="40a9f2b2-1a70-4f74-8761-bfab1e03baf3" providerId="ADAL" clId="{9C0999D0-496D-47A6-B2C1-5277157D490D}" dt="2021-04-21T14:25:12.169" v="934" actId="14100"/>
            <ac:spMkLst>
              <pc:docMk/>
              <pc:sldMasterMk cId="0" sldId="2147483657"/>
              <pc:sldLayoutMk cId="3486769548" sldId="2147483660"/>
              <ac:spMk id="60" creationId="{00000000-0000-0000-0000-000000000000}"/>
            </ac:spMkLst>
          </pc:spChg>
        </pc:sldLayoutChg>
      </pc:sldMasterChg>
    </pc:docChg>
  </pc:docChgLst>
  <pc:docChgLst>
    <pc:chgData name="Laurent Demers" userId="40a9f2b2-1a70-4f74-8761-bfab1e03baf3" providerId="ADAL" clId="{C330C4C3-C989-3B4E-8584-A4E79108765A}"/>
    <pc:docChg chg="custSel modSld">
      <pc:chgData name="Laurent Demers" userId="40a9f2b2-1a70-4f74-8761-bfab1e03baf3" providerId="ADAL" clId="{C330C4C3-C989-3B4E-8584-A4E79108765A}" dt="2021-04-26T14:42:59.193" v="116"/>
      <pc:docMkLst>
        <pc:docMk/>
      </pc:docMkLst>
      <pc:sldChg chg="addSp delSp">
        <pc:chgData name="Laurent Demers" userId="40a9f2b2-1a70-4f74-8761-bfab1e03baf3" providerId="ADAL" clId="{C330C4C3-C989-3B4E-8584-A4E79108765A}" dt="2021-04-21T16:26:42.293" v="56"/>
        <pc:sldMkLst>
          <pc:docMk/>
          <pc:sldMk cId="4259293842" sldId="311"/>
        </pc:sldMkLst>
        <pc:grpChg chg="add del">
          <ac:chgData name="Laurent Demers" userId="40a9f2b2-1a70-4f74-8761-bfab1e03baf3" providerId="ADAL" clId="{C330C4C3-C989-3B4E-8584-A4E79108765A}" dt="2021-04-21T16:26:11.694" v="51"/>
          <ac:grpSpMkLst>
            <pc:docMk/>
            <pc:sldMk cId="4259293842" sldId="311"/>
            <ac:grpSpMk id="194" creationId="{D159CA37-1BB3-0A44-9AF6-1A142AFFE97F}"/>
          </ac:grpSpMkLst>
        </pc:grpChg>
        <pc:inkChg chg="add del">
          <ac:chgData name="Laurent Demers" userId="40a9f2b2-1a70-4f74-8761-bfab1e03baf3" providerId="ADAL" clId="{C330C4C3-C989-3B4E-8584-A4E79108765A}" dt="2021-04-21T16:21:57.367" v="4"/>
          <ac:inkMkLst>
            <pc:docMk/>
            <pc:sldMk cId="4259293842" sldId="311"/>
            <ac:inkMk id="3" creationId="{BCC15428-3863-454D-B38C-F8322EEA3263}"/>
          </ac:inkMkLst>
        </pc:inkChg>
        <pc:inkChg chg="add del">
          <ac:chgData name="Laurent Demers" userId="40a9f2b2-1a70-4f74-8761-bfab1e03baf3" providerId="ADAL" clId="{C330C4C3-C989-3B4E-8584-A4E79108765A}" dt="2021-04-21T16:21:57.365" v="3"/>
          <ac:inkMkLst>
            <pc:docMk/>
            <pc:sldMk cId="4259293842" sldId="311"/>
            <ac:inkMk id="4" creationId="{3F43FF29-0367-2146-AFCC-C01A78A73B47}"/>
          </ac:inkMkLst>
        </pc:inkChg>
        <pc:inkChg chg="add del">
          <ac:chgData name="Laurent Demers" userId="40a9f2b2-1a70-4f74-8761-bfab1e03baf3" providerId="ADAL" clId="{C330C4C3-C989-3B4E-8584-A4E79108765A}" dt="2021-04-21T16:21:57.369" v="5"/>
          <ac:inkMkLst>
            <pc:docMk/>
            <pc:sldMk cId="4259293842" sldId="311"/>
            <ac:inkMk id="5" creationId="{509EA5B0-9FB2-654F-A431-F5562090FB86}"/>
          </ac:inkMkLst>
        </pc:inkChg>
        <pc:inkChg chg="add">
          <ac:chgData name="Laurent Demers" userId="40a9f2b2-1a70-4f74-8761-bfab1e03baf3" providerId="ADAL" clId="{C330C4C3-C989-3B4E-8584-A4E79108765A}" dt="2021-04-21T16:22:20.732" v="6"/>
          <ac:inkMkLst>
            <pc:docMk/>
            <pc:sldMk cId="4259293842" sldId="311"/>
            <ac:inkMk id="6" creationId="{FC050DED-997F-B242-8F2C-24802931BA39}"/>
          </ac:inkMkLst>
        </pc:inkChg>
        <pc:inkChg chg="add">
          <ac:chgData name="Laurent Demers" userId="40a9f2b2-1a70-4f74-8761-bfab1e03baf3" providerId="ADAL" clId="{C330C4C3-C989-3B4E-8584-A4E79108765A}" dt="2021-04-21T16:22:34.863" v="7"/>
          <ac:inkMkLst>
            <pc:docMk/>
            <pc:sldMk cId="4259293842" sldId="311"/>
            <ac:inkMk id="8" creationId="{A4449D30-B380-7945-8238-CC1D8B5E3CC1}"/>
          </ac:inkMkLst>
        </pc:inkChg>
        <pc:inkChg chg="add">
          <ac:chgData name="Laurent Demers" userId="40a9f2b2-1a70-4f74-8761-bfab1e03baf3" providerId="ADAL" clId="{C330C4C3-C989-3B4E-8584-A4E79108765A}" dt="2021-04-21T16:22:37.586" v="8"/>
          <ac:inkMkLst>
            <pc:docMk/>
            <pc:sldMk cId="4259293842" sldId="311"/>
            <ac:inkMk id="17" creationId="{563553C8-4C95-BE41-B299-50C7F5B3058D}"/>
          </ac:inkMkLst>
        </pc:inkChg>
        <pc:inkChg chg="add">
          <ac:chgData name="Laurent Demers" userId="40a9f2b2-1a70-4f74-8761-bfab1e03baf3" providerId="ADAL" clId="{C330C4C3-C989-3B4E-8584-A4E79108765A}" dt="2021-04-21T16:22:53.036" v="9"/>
          <ac:inkMkLst>
            <pc:docMk/>
            <pc:sldMk cId="4259293842" sldId="311"/>
            <ac:inkMk id="29" creationId="{5579BDDD-A197-6747-99F4-6D72A8D85A07}"/>
          </ac:inkMkLst>
        </pc:inkChg>
        <pc:inkChg chg="add del">
          <ac:chgData name="Laurent Demers" userId="40a9f2b2-1a70-4f74-8761-bfab1e03baf3" providerId="ADAL" clId="{C330C4C3-C989-3B4E-8584-A4E79108765A}" dt="2021-04-21T16:25:53.782" v="44"/>
          <ac:inkMkLst>
            <pc:docMk/>
            <pc:sldMk cId="4259293842" sldId="311"/>
            <ac:inkMk id="33" creationId="{DC789F3D-B609-A64E-A7B1-33231E40FD86}"/>
          </ac:inkMkLst>
        </pc:inkChg>
        <pc:inkChg chg="add del">
          <ac:chgData name="Laurent Demers" userId="40a9f2b2-1a70-4f74-8761-bfab1e03baf3" providerId="ADAL" clId="{C330C4C3-C989-3B4E-8584-A4E79108765A}" dt="2021-04-21T16:25:53.776" v="43"/>
          <ac:inkMkLst>
            <pc:docMk/>
            <pc:sldMk cId="4259293842" sldId="311"/>
            <ac:inkMk id="34" creationId="{A59B39AF-EE87-C145-BDC0-39EE94085F11}"/>
          </ac:inkMkLst>
        </pc:inkChg>
        <pc:inkChg chg="add">
          <ac:chgData name="Laurent Demers" userId="40a9f2b2-1a70-4f74-8761-bfab1e03baf3" providerId="ADAL" clId="{C330C4C3-C989-3B4E-8584-A4E79108765A}" dt="2021-04-21T16:23:03.640" v="12"/>
          <ac:inkMkLst>
            <pc:docMk/>
            <pc:sldMk cId="4259293842" sldId="311"/>
            <ac:inkMk id="35" creationId="{888C4177-E8D3-EE4C-A481-14A9DDB1D1AF}"/>
          </ac:inkMkLst>
        </pc:inkChg>
        <pc:inkChg chg="add del">
          <ac:chgData name="Laurent Demers" userId="40a9f2b2-1a70-4f74-8761-bfab1e03baf3" providerId="ADAL" clId="{C330C4C3-C989-3B4E-8584-A4E79108765A}" dt="2021-04-21T16:23:10.541" v="15"/>
          <ac:inkMkLst>
            <pc:docMk/>
            <pc:sldMk cId="4259293842" sldId="311"/>
            <ac:inkMk id="36" creationId="{CD1BFC52-C91F-4F49-9101-F615987DBA2C}"/>
          </ac:inkMkLst>
        </pc:inkChg>
        <pc:inkChg chg="add del">
          <ac:chgData name="Laurent Demers" userId="40a9f2b2-1a70-4f74-8761-bfab1e03baf3" providerId="ADAL" clId="{C330C4C3-C989-3B4E-8584-A4E79108765A}" dt="2021-04-21T16:23:10.544" v="16"/>
          <ac:inkMkLst>
            <pc:docMk/>
            <pc:sldMk cId="4259293842" sldId="311"/>
            <ac:inkMk id="37" creationId="{1F28E9BD-2444-F342-936F-30997DBD5568}"/>
          </ac:inkMkLst>
        </pc:inkChg>
        <pc:inkChg chg="add">
          <ac:chgData name="Laurent Demers" userId="40a9f2b2-1a70-4f74-8761-bfab1e03baf3" providerId="ADAL" clId="{C330C4C3-C989-3B4E-8584-A4E79108765A}" dt="2021-04-21T16:23:15.017" v="17"/>
          <ac:inkMkLst>
            <pc:docMk/>
            <pc:sldMk cId="4259293842" sldId="311"/>
            <ac:inkMk id="38" creationId="{64FDF7EF-40A9-C64E-A611-9D7550E8E353}"/>
          </ac:inkMkLst>
        </pc:inkChg>
        <pc:inkChg chg="add del">
          <ac:chgData name="Laurent Demers" userId="40a9f2b2-1a70-4f74-8761-bfab1e03baf3" providerId="ADAL" clId="{C330C4C3-C989-3B4E-8584-A4E79108765A}" dt="2021-04-21T16:23:24.001" v="21"/>
          <ac:inkMkLst>
            <pc:docMk/>
            <pc:sldMk cId="4259293842" sldId="311"/>
            <ac:inkMk id="39" creationId="{5C110F31-6228-DD4B-96C2-3D97FFC93A3A}"/>
          </ac:inkMkLst>
        </pc:inkChg>
        <pc:inkChg chg="add del">
          <ac:chgData name="Laurent Demers" userId="40a9f2b2-1a70-4f74-8761-bfab1e03baf3" providerId="ADAL" clId="{C330C4C3-C989-3B4E-8584-A4E79108765A}" dt="2021-04-21T16:23:23.995" v="20"/>
          <ac:inkMkLst>
            <pc:docMk/>
            <pc:sldMk cId="4259293842" sldId="311"/>
            <ac:inkMk id="40" creationId="{02392AAD-1B93-C44B-9751-F24A53FC194B}"/>
          </ac:inkMkLst>
        </pc:inkChg>
        <pc:inkChg chg="add">
          <ac:chgData name="Laurent Demers" userId="40a9f2b2-1a70-4f74-8761-bfab1e03baf3" providerId="ADAL" clId="{C330C4C3-C989-3B4E-8584-A4E79108765A}" dt="2021-04-21T16:23:29.097" v="22"/>
          <ac:inkMkLst>
            <pc:docMk/>
            <pc:sldMk cId="4259293842" sldId="311"/>
            <ac:inkMk id="41" creationId="{CF2A7609-B655-2A4D-B95F-51B36ADB4845}"/>
          </ac:inkMkLst>
        </pc:inkChg>
        <pc:inkChg chg="add">
          <ac:chgData name="Laurent Demers" userId="40a9f2b2-1a70-4f74-8761-bfab1e03baf3" providerId="ADAL" clId="{C330C4C3-C989-3B4E-8584-A4E79108765A}" dt="2021-04-21T16:23:34.920" v="23"/>
          <ac:inkMkLst>
            <pc:docMk/>
            <pc:sldMk cId="4259293842" sldId="311"/>
            <ac:inkMk id="42" creationId="{3963D4D3-E4C8-1F42-AA6A-B73370C3EE51}"/>
          </ac:inkMkLst>
        </pc:inkChg>
        <pc:inkChg chg="add">
          <ac:chgData name="Laurent Demers" userId="40a9f2b2-1a70-4f74-8761-bfab1e03baf3" providerId="ADAL" clId="{C330C4C3-C989-3B4E-8584-A4E79108765A}" dt="2021-04-21T16:23:37.838" v="24"/>
          <ac:inkMkLst>
            <pc:docMk/>
            <pc:sldMk cId="4259293842" sldId="311"/>
            <ac:inkMk id="43" creationId="{2C17038F-C3F0-AA46-873A-6FFB44006B15}"/>
          </ac:inkMkLst>
        </pc:inkChg>
        <pc:inkChg chg="add">
          <ac:chgData name="Laurent Demers" userId="40a9f2b2-1a70-4f74-8761-bfab1e03baf3" providerId="ADAL" clId="{C330C4C3-C989-3B4E-8584-A4E79108765A}" dt="2021-04-21T16:23:44.902" v="25"/>
          <ac:inkMkLst>
            <pc:docMk/>
            <pc:sldMk cId="4259293842" sldId="311"/>
            <ac:inkMk id="44" creationId="{D0CF85E7-DED8-CB43-A51E-3B643CFEB2A0}"/>
          </ac:inkMkLst>
        </pc:inkChg>
        <pc:inkChg chg="add">
          <ac:chgData name="Laurent Demers" userId="40a9f2b2-1a70-4f74-8761-bfab1e03baf3" providerId="ADAL" clId="{C330C4C3-C989-3B4E-8584-A4E79108765A}" dt="2021-04-21T16:23:47.469" v="26"/>
          <ac:inkMkLst>
            <pc:docMk/>
            <pc:sldMk cId="4259293842" sldId="311"/>
            <ac:inkMk id="45" creationId="{EED0A4DF-D959-0F43-9883-C15ED3948EA9}"/>
          </ac:inkMkLst>
        </pc:inkChg>
        <pc:inkChg chg="add">
          <ac:chgData name="Laurent Demers" userId="40a9f2b2-1a70-4f74-8761-bfab1e03baf3" providerId="ADAL" clId="{C330C4C3-C989-3B4E-8584-A4E79108765A}" dt="2021-04-21T16:23:50.039" v="27"/>
          <ac:inkMkLst>
            <pc:docMk/>
            <pc:sldMk cId="4259293842" sldId="311"/>
            <ac:inkMk id="46" creationId="{005D080D-7F5D-BE47-A1FC-54ED8D0992BB}"/>
          </ac:inkMkLst>
        </pc:inkChg>
        <pc:inkChg chg="add">
          <ac:chgData name="Laurent Demers" userId="40a9f2b2-1a70-4f74-8761-bfab1e03baf3" providerId="ADAL" clId="{C330C4C3-C989-3B4E-8584-A4E79108765A}" dt="2021-04-21T16:23:51.079" v="28"/>
          <ac:inkMkLst>
            <pc:docMk/>
            <pc:sldMk cId="4259293842" sldId="311"/>
            <ac:inkMk id="47" creationId="{F912EDE2-2E00-004D-A676-4C9E44AE9BBA}"/>
          </ac:inkMkLst>
        </pc:inkChg>
        <pc:inkChg chg="add">
          <ac:chgData name="Laurent Demers" userId="40a9f2b2-1a70-4f74-8761-bfab1e03baf3" providerId="ADAL" clId="{C330C4C3-C989-3B4E-8584-A4E79108765A}" dt="2021-04-21T16:23:54.650" v="29"/>
          <ac:inkMkLst>
            <pc:docMk/>
            <pc:sldMk cId="4259293842" sldId="311"/>
            <ac:inkMk id="48" creationId="{52AFE55C-4064-B84F-8C0F-0B5406A37911}"/>
          </ac:inkMkLst>
        </pc:inkChg>
        <pc:inkChg chg="add">
          <ac:chgData name="Laurent Demers" userId="40a9f2b2-1a70-4f74-8761-bfab1e03baf3" providerId="ADAL" clId="{C330C4C3-C989-3B4E-8584-A4E79108765A}" dt="2021-04-21T16:23:57.454" v="30"/>
          <ac:inkMkLst>
            <pc:docMk/>
            <pc:sldMk cId="4259293842" sldId="311"/>
            <ac:inkMk id="49" creationId="{5E3005DB-B0CF-8D4B-8FD7-963C31A54B99}"/>
          </ac:inkMkLst>
        </pc:inkChg>
        <pc:inkChg chg="add">
          <ac:chgData name="Laurent Demers" userId="40a9f2b2-1a70-4f74-8761-bfab1e03baf3" providerId="ADAL" clId="{C330C4C3-C989-3B4E-8584-A4E79108765A}" dt="2021-04-21T16:24:57.921" v="31"/>
          <ac:inkMkLst>
            <pc:docMk/>
            <pc:sldMk cId="4259293842" sldId="311"/>
            <ac:inkMk id="50" creationId="{4EF34791-560F-AF40-AF48-039649FF96D5}"/>
          </ac:inkMkLst>
        </pc:inkChg>
        <pc:inkChg chg="add">
          <ac:chgData name="Laurent Demers" userId="40a9f2b2-1a70-4f74-8761-bfab1e03baf3" providerId="ADAL" clId="{C330C4C3-C989-3B4E-8584-A4E79108765A}" dt="2021-04-21T16:24:59.828" v="32"/>
          <ac:inkMkLst>
            <pc:docMk/>
            <pc:sldMk cId="4259293842" sldId="311"/>
            <ac:inkMk id="51" creationId="{4B5A5C96-5C55-A34F-84CD-391149CD4E7A}"/>
          </ac:inkMkLst>
        </pc:inkChg>
        <pc:inkChg chg="add">
          <ac:chgData name="Laurent Demers" userId="40a9f2b2-1a70-4f74-8761-bfab1e03baf3" providerId="ADAL" clId="{C330C4C3-C989-3B4E-8584-A4E79108765A}" dt="2021-04-21T16:25:00.842" v="33"/>
          <ac:inkMkLst>
            <pc:docMk/>
            <pc:sldMk cId="4259293842" sldId="311"/>
            <ac:inkMk id="52" creationId="{6A6EF55C-AB1D-6F45-A059-A4D04B55B32B}"/>
          </ac:inkMkLst>
        </pc:inkChg>
        <pc:inkChg chg="add">
          <ac:chgData name="Laurent Demers" userId="40a9f2b2-1a70-4f74-8761-bfab1e03baf3" providerId="ADAL" clId="{C330C4C3-C989-3B4E-8584-A4E79108765A}" dt="2021-04-21T16:25:02.746" v="34"/>
          <ac:inkMkLst>
            <pc:docMk/>
            <pc:sldMk cId="4259293842" sldId="311"/>
            <ac:inkMk id="53" creationId="{E8DCEF03-0B52-BC47-A6B7-BD419E618026}"/>
          </ac:inkMkLst>
        </pc:inkChg>
        <pc:inkChg chg="add">
          <ac:chgData name="Laurent Demers" userId="40a9f2b2-1a70-4f74-8761-bfab1e03baf3" providerId="ADAL" clId="{C330C4C3-C989-3B4E-8584-A4E79108765A}" dt="2021-04-21T16:25:14.441" v="35"/>
          <ac:inkMkLst>
            <pc:docMk/>
            <pc:sldMk cId="4259293842" sldId="311"/>
            <ac:inkMk id="54" creationId="{F78538DB-CB6F-5E41-9C62-5FFBAF02902A}"/>
          </ac:inkMkLst>
        </pc:inkChg>
        <pc:inkChg chg="add">
          <ac:chgData name="Laurent Demers" userId="40a9f2b2-1a70-4f74-8761-bfab1e03baf3" providerId="ADAL" clId="{C330C4C3-C989-3B4E-8584-A4E79108765A}" dt="2021-04-21T16:25:16.474" v="36"/>
          <ac:inkMkLst>
            <pc:docMk/>
            <pc:sldMk cId="4259293842" sldId="311"/>
            <ac:inkMk id="55" creationId="{E00AFFE0-60F4-7643-9C6D-5446751F450B}"/>
          </ac:inkMkLst>
        </pc:inkChg>
        <pc:inkChg chg="add">
          <ac:chgData name="Laurent Demers" userId="40a9f2b2-1a70-4f74-8761-bfab1e03baf3" providerId="ADAL" clId="{C330C4C3-C989-3B4E-8584-A4E79108765A}" dt="2021-04-21T16:25:19.391" v="37"/>
          <ac:inkMkLst>
            <pc:docMk/>
            <pc:sldMk cId="4259293842" sldId="311"/>
            <ac:inkMk id="56" creationId="{9B6D85D0-420E-9D43-AFDD-2511F6062A7B}"/>
          </ac:inkMkLst>
        </pc:inkChg>
        <pc:inkChg chg="add">
          <ac:chgData name="Laurent Demers" userId="40a9f2b2-1a70-4f74-8761-bfab1e03baf3" providerId="ADAL" clId="{C330C4C3-C989-3B4E-8584-A4E79108765A}" dt="2021-04-21T16:25:20.416" v="38"/>
          <ac:inkMkLst>
            <pc:docMk/>
            <pc:sldMk cId="4259293842" sldId="311"/>
            <ac:inkMk id="57" creationId="{901C9AFF-F298-2347-A45E-F16192AA40AE}"/>
          </ac:inkMkLst>
        </pc:inkChg>
        <pc:inkChg chg="add">
          <ac:chgData name="Laurent Demers" userId="40a9f2b2-1a70-4f74-8761-bfab1e03baf3" providerId="ADAL" clId="{C330C4C3-C989-3B4E-8584-A4E79108765A}" dt="2021-04-21T16:25:22.109" v="39"/>
          <ac:inkMkLst>
            <pc:docMk/>
            <pc:sldMk cId="4259293842" sldId="311"/>
            <ac:inkMk id="58" creationId="{F038D89F-23A1-2A4B-864F-5D66C06C460F}"/>
          </ac:inkMkLst>
        </pc:inkChg>
        <pc:inkChg chg="add">
          <ac:chgData name="Laurent Demers" userId="40a9f2b2-1a70-4f74-8761-bfab1e03baf3" providerId="ADAL" clId="{C330C4C3-C989-3B4E-8584-A4E79108765A}" dt="2021-04-21T16:25:27.168" v="40"/>
          <ac:inkMkLst>
            <pc:docMk/>
            <pc:sldMk cId="4259293842" sldId="311"/>
            <ac:inkMk id="59" creationId="{F157ABC5-6F3E-D947-B586-FF6DA2AD4BBC}"/>
          </ac:inkMkLst>
        </pc:inkChg>
        <pc:inkChg chg="add">
          <ac:chgData name="Laurent Demers" userId="40a9f2b2-1a70-4f74-8761-bfab1e03baf3" providerId="ADAL" clId="{C330C4C3-C989-3B4E-8584-A4E79108765A}" dt="2021-04-21T16:25:29.129" v="41"/>
          <ac:inkMkLst>
            <pc:docMk/>
            <pc:sldMk cId="4259293842" sldId="311"/>
            <ac:inkMk id="60" creationId="{C21156C9-6DD8-0548-A268-935F5756CB4B}"/>
          </ac:inkMkLst>
        </pc:inkChg>
        <pc:inkChg chg="add del">
          <ac:chgData name="Laurent Demers" userId="40a9f2b2-1a70-4f74-8761-bfab1e03baf3" providerId="ADAL" clId="{C330C4C3-C989-3B4E-8584-A4E79108765A}" dt="2021-04-21T16:25:53.788" v="45"/>
          <ac:inkMkLst>
            <pc:docMk/>
            <pc:sldMk cId="4259293842" sldId="311"/>
            <ac:inkMk id="61" creationId="{4E32A8A8-1A17-AD47-84E3-AC9FCA8BB29D}"/>
          </ac:inkMkLst>
        </pc:inkChg>
        <pc:inkChg chg="add">
          <ac:chgData name="Laurent Demers" userId="40a9f2b2-1a70-4f74-8761-bfab1e03baf3" providerId="ADAL" clId="{C330C4C3-C989-3B4E-8584-A4E79108765A}" dt="2021-04-21T16:26:03.781" v="46"/>
          <ac:inkMkLst>
            <pc:docMk/>
            <pc:sldMk cId="4259293842" sldId="311"/>
            <ac:inkMk id="62" creationId="{5F522B11-9FF0-2E48-9149-CD588160F09B}"/>
          </ac:inkMkLst>
        </pc:inkChg>
        <pc:inkChg chg="add del">
          <ac:chgData name="Laurent Demers" userId="40a9f2b2-1a70-4f74-8761-bfab1e03baf3" providerId="ADAL" clId="{C330C4C3-C989-3B4E-8584-A4E79108765A}" dt="2021-04-21T16:26:35.428" v="54"/>
          <ac:inkMkLst>
            <pc:docMk/>
            <pc:sldMk cId="4259293842" sldId="311"/>
            <ac:inkMk id="63" creationId="{AE12AB12-F833-7040-805F-45563E41178D}"/>
          </ac:inkMkLst>
        </pc:inkChg>
        <pc:inkChg chg="add del topLvl">
          <ac:chgData name="Laurent Demers" userId="40a9f2b2-1a70-4f74-8761-bfab1e03baf3" providerId="ADAL" clId="{C330C4C3-C989-3B4E-8584-A4E79108765A}" dt="2021-04-21T16:26:11.699" v="52"/>
          <ac:inkMkLst>
            <pc:docMk/>
            <pc:sldMk cId="4259293842" sldId="311"/>
            <ac:inkMk id="192" creationId="{C12CE957-CE38-CC45-A884-C3C6D1B9547F}"/>
          </ac:inkMkLst>
        </pc:inkChg>
        <pc:inkChg chg="add del topLvl">
          <ac:chgData name="Laurent Demers" userId="40a9f2b2-1a70-4f74-8761-bfab1e03baf3" providerId="ADAL" clId="{C330C4C3-C989-3B4E-8584-A4E79108765A}" dt="2021-04-21T16:26:11.694" v="51"/>
          <ac:inkMkLst>
            <pc:docMk/>
            <pc:sldMk cId="4259293842" sldId="311"/>
            <ac:inkMk id="193" creationId="{A855CF86-F645-C54D-81C9-4F8BB7A23A5A}"/>
          </ac:inkMkLst>
        </pc:inkChg>
        <pc:inkChg chg="add del">
          <ac:chgData name="Laurent Demers" userId="40a9f2b2-1a70-4f74-8761-bfab1e03baf3" providerId="ADAL" clId="{C330C4C3-C989-3B4E-8584-A4E79108765A}" dt="2021-04-21T16:26:35.437" v="55"/>
          <ac:inkMkLst>
            <pc:docMk/>
            <pc:sldMk cId="4259293842" sldId="311"/>
            <ac:inkMk id="195" creationId="{2FEA18C0-0A7A-8047-8B60-74A3A53C74BF}"/>
          </ac:inkMkLst>
        </pc:inkChg>
        <pc:inkChg chg="add">
          <ac:chgData name="Laurent Demers" userId="40a9f2b2-1a70-4f74-8761-bfab1e03baf3" providerId="ADAL" clId="{C330C4C3-C989-3B4E-8584-A4E79108765A}" dt="2021-04-21T16:26:42.293" v="56"/>
          <ac:inkMkLst>
            <pc:docMk/>
            <pc:sldMk cId="4259293842" sldId="311"/>
            <ac:inkMk id="196" creationId="{420462A3-3FF9-2641-A2BA-0956E3A7A8D7}"/>
          </ac:inkMkLst>
        </pc:inkChg>
      </pc:sldChg>
      <pc:sldChg chg="addSp delSp">
        <pc:chgData name="Laurent Demers" userId="40a9f2b2-1a70-4f74-8761-bfab1e03baf3" providerId="ADAL" clId="{C330C4C3-C989-3B4E-8584-A4E79108765A}" dt="2021-04-26T14:39:32.165" v="90"/>
        <pc:sldMkLst>
          <pc:docMk/>
          <pc:sldMk cId="3632330547" sldId="318"/>
        </pc:sldMkLst>
        <pc:inkChg chg="add">
          <ac:chgData name="Laurent Demers" userId="40a9f2b2-1a70-4f74-8761-bfab1e03baf3" providerId="ADAL" clId="{C330C4C3-C989-3B4E-8584-A4E79108765A}" dt="2021-04-26T14:35:19.153" v="57"/>
          <ac:inkMkLst>
            <pc:docMk/>
            <pc:sldMk cId="3632330547" sldId="318"/>
            <ac:inkMk id="2" creationId="{E66B0368-C94F-1247-9CA5-6EC0880C4C35}"/>
          </ac:inkMkLst>
        </pc:inkChg>
        <pc:inkChg chg="add del">
          <ac:chgData name="Laurent Demers" userId="40a9f2b2-1a70-4f74-8761-bfab1e03baf3" providerId="ADAL" clId="{C330C4C3-C989-3B4E-8584-A4E79108765A}" dt="2021-04-26T14:37:47.212" v="72"/>
          <ac:inkMkLst>
            <pc:docMk/>
            <pc:sldMk cId="3632330547" sldId="318"/>
            <ac:inkMk id="3" creationId="{196655A3-F711-FD42-90ED-C4A1D73E2792}"/>
          </ac:inkMkLst>
        </pc:inkChg>
        <pc:inkChg chg="add del">
          <ac:chgData name="Laurent Demers" userId="40a9f2b2-1a70-4f74-8761-bfab1e03baf3" providerId="ADAL" clId="{C330C4C3-C989-3B4E-8584-A4E79108765A}" dt="2021-04-26T14:37:47.949" v="73"/>
          <ac:inkMkLst>
            <pc:docMk/>
            <pc:sldMk cId="3632330547" sldId="318"/>
            <ac:inkMk id="4" creationId="{8331F307-3D05-B94F-AB3B-7A61E42BC823}"/>
          </ac:inkMkLst>
        </pc:inkChg>
        <pc:inkChg chg="add">
          <ac:chgData name="Laurent Demers" userId="40a9f2b2-1a70-4f74-8761-bfab1e03baf3" providerId="ADAL" clId="{C330C4C3-C989-3B4E-8584-A4E79108765A}" dt="2021-04-26T14:35:41.221" v="60"/>
          <ac:inkMkLst>
            <pc:docMk/>
            <pc:sldMk cId="3632330547" sldId="318"/>
            <ac:inkMk id="5" creationId="{E620E8B2-93AC-744C-A512-C72C1C6BF92C}"/>
          </ac:inkMkLst>
        </pc:inkChg>
        <pc:inkChg chg="add del">
          <ac:chgData name="Laurent Demers" userId="40a9f2b2-1a70-4f74-8761-bfab1e03baf3" providerId="ADAL" clId="{C330C4C3-C989-3B4E-8584-A4E79108765A}" dt="2021-04-26T14:37:52.950" v="81"/>
          <ac:inkMkLst>
            <pc:docMk/>
            <pc:sldMk cId="3632330547" sldId="318"/>
            <ac:inkMk id="6" creationId="{9F70387C-1238-F045-8D96-1B30BD0ED534}"/>
          </ac:inkMkLst>
        </pc:inkChg>
        <pc:inkChg chg="add del">
          <ac:chgData name="Laurent Demers" userId="40a9f2b2-1a70-4f74-8761-bfab1e03baf3" providerId="ADAL" clId="{C330C4C3-C989-3B4E-8584-A4E79108765A}" dt="2021-04-26T14:37:52.946" v="80"/>
          <ac:inkMkLst>
            <pc:docMk/>
            <pc:sldMk cId="3632330547" sldId="318"/>
            <ac:inkMk id="7" creationId="{41114382-B9C9-E945-8A5A-57638AEE2C4C}"/>
          </ac:inkMkLst>
        </pc:inkChg>
        <pc:inkChg chg="add del">
          <ac:chgData name="Laurent Demers" userId="40a9f2b2-1a70-4f74-8761-bfab1e03baf3" providerId="ADAL" clId="{C330C4C3-C989-3B4E-8584-A4E79108765A}" dt="2021-04-26T14:37:53.967" v="82"/>
          <ac:inkMkLst>
            <pc:docMk/>
            <pc:sldMk cId="3632330547" sldId="318"/>
            <ac:inkMk id="8" creationId="{C6CAB6E7-4F8D-AB42-B789-786790EE6F45}"/>
          </ac:inkMkLst>
        </pc:inkChg>
        <pc:inkChg chg="add del">
          <ac:chgData name="Laurent Demers" userId="40a9f2b2-1a70-4f74-8761-bfab1e03baf3" providerId="ADAL" clId="{C330C4C3-C989-3B4E-8584-A4E79108765A}" dt="2021-04-26T14:37:52.025" v="78"/>
          <ac:inkMkLst>
            <pc:docMk/>
            <pc:sldMk cId="3632330547" sldId="318"/>
            <ac:inkMk id="9" creationId="{B4A7415E-B461-AD47-8DFE-0155C76E57D5}"/>
          </ac:inkMkLst>
        </pc:inkChg>
        <pc:inkChg chg="add del">
          <ac:chgData name="Laurent Demers" userId="40a9f2b2-1a70-4f74-8761-bfab1e03baf3" providerId="ADAL" clId="{C330C4C3-C989-3B4E-8584-A4E79108765A}" dt="2021-04-26T14:37:52.030" v="79"/>
          <ac:inkMkLst>
            <pc:docMk/>
            <pc:sldMk cId="3632330547" sldId="318"/>
            <ac:inkMk id="10" creationId="{5D1A28F0-8E03-1C4E-B71B-D373BB2A90F1}"/>
          </ac:inkMkLst>
        </pc:inkChg>
        <pc:inkChg chg="add">
          <ac:chgData name="Laurent Demers" userId="40a9f2b2-1a70-4f74-8761-bfab1e03baf3" providerId="ADAL" clId="{C330C4C3-C989-3B4E-8584-A4E79108765A}" dt="2021-04-26T14:36:03.651" v="66"/>
          <ac:inkMkLst>
            <pc:docMk/>
            <pc:sldMk cId="3632330547" sldId="318"/>
            <ac:inkMk id="11" creationId="{984A09C6-4AC6-B546-B743-4BD693811F1A}"/>
          </ac:inkMkLst>
        </pc:inkChg>
        <pc:inkChg chg="add del">
          <ac:chgData name="Laurent Demers" userId="40a9f2b2-1a70-4f74-8761-bfab1e03baf3" providerId="ADAL" clId="{C330C4C3-C989-3B4E-8584-A4E79108765A}" dt="2021-04-26T14:37:50.478" v="76"/>
          <ac:inkMkLst>
            <pc:docMk/>
            <pc:sldMk cId="3632330547" sldId="318"/>
            <ac:inkMk id="12" creationId="{1DDE8C9B-DB50-C44B-AA64-025B717E12D1}"/>
          </ac:inkMkLst>
        </pc:inkChg>
        <pc:inkChg chg="add del">
          <ac:chgData name="Laurent Demers" userId="40a9f2b2-1a70-4f74-8761-bfab1e03baf3" providerId="ADAL" clId="{C330C4C3-C989-3B4E-8584-A4E79108765A}" dt="2021-04-26T14:37:50.476" v="75"/>
          <ac:inkMkLst>
            <pc:docMk/>
            <pc:sldMk cId="3632330547" sldId="318"/>
            <ac:inkMk id="13" creationId="{F856F3D4-3C0E-9647-AF56-A365C6F6C0E7}"/>
          </ac:inkMkLst>
        </pc:inkChg>
        <pc:inkChg chg="add">
          <ac:chgData name="Laurent Demers" userId="40a9f2b2-1a70-4f74-8761-bfab1e03baf3" providerId="ADAL" clId="{C330C4C3-C989-3B4E-8584-A4E79108765A}" dt="2021-04-26T14:36:14.486" v="69"/>
          <ac:inkMkLst>
            <pc:docMk/>
            <pc:sldMk cId="3632330547" sldId="318"/>
            <ac:inkMk id="14" creationId="{602ED135-17EE-8D4D-9FEF-299F1F66A0DC}"/>
          </ac:inkMkLst>
        </pc:inkChg>
        <pc:inkChg chg="add del">
          <ac:chgData name="Laurent Demers" userId="40a9f2b2-1a70-4f74-8761-bfab1e03baf3" providerId="ADAL" clId="{C330C4C3-C989-3B4E-8584-A4E79108765A}" dt="2021-04-26T14:37:50.472" v="74"/>
          <ac:inkMkLst>
            <pc:docMk/>
            <pc:sldMk cId="3632330547" sldId="318"/>
            <ac:inkMk id="15" creationId="{C3F7F12F-781C-1D44-B843-86B05885CB5E}"/>
          </ac:inkMkLst>
        </pc:inkChg>
        <pc:inkChg chg="add del">
          <ac:chgData name="Laurent Demers" userId="40a9f2b2-1a70-4f74-8761-bfab1e03baf3" providerId="ADAL" clId="{C330C4C3-C989-3B4E-8584-A4E79108765A}" dt="2021-04-26T14:37:50.480" v="77"/>
          <ac:inkMkLst>
            <pc:docMk/>
            <pc:sldMk cId="3632330547" sldId="318"/>
            <ac:inkMk id="16" creationId="{B5CE76F4-0074-D140-93BA-8B8DA2428ED5}"/>
          </ac:inkMkLst>
        </pc:inkChg>
        <pc:inkChg chg="add">
          <ac:chgData name="Laurent Demers" userId="40a9f2b2-1a70-4f74-8761-bfab1e03baf3" providerId="ADAL" clId="{C330C4C3-C989-3B4E-8584-A4E79108765A}" dt="2021-04-26T14:38:01.488" v="83"/>
          <ac:inkMkLst>
            <pc:docMk/>
            <pc:sldMk cId="3632330547" sldId="318"/>
            <ac:inkMk id="17" creationId="{696EE1AE-6571-104F-85BD-DAA5DB105DEB}"/>
          </ac:inkMkLst>
        </pc:inkChg>
        <pc:inkChg chg="add">
          <ac:chgData name="Laurent Demers" userId="40a9f2b2-1a70-4f74-8761-bfab1e03baf3" providerId="ADAL" clId="{C330C4C3-C989-3B4E-8584-A4E79108765A}" dt="2021-04-26T14:38:02.591" v="84"/>
          <ac:inkMkLst>
            <pc:docMk/>
            <pc:sldMk cId="3632330547" sldId="318"/>
            <ac:inkMk id="18" creationId="{1E071BA8-766C-3547-9AA4-11786A1669D3}"/>
          </ac:inkMkLst>
        </pc:inkChg>
        <pc:inkChg chg="add">
          <ac:chgData name="Laurent Demers" userId="40a9f2b2-1a70-4f74-8761-bfab1e03baf3" providerId="ADAL" clId="{C330C4C3-C989-3B4E-8584-A4E79108765A}" dt="2021-04-26T14:38:12.755" v="85"/>
          <ac:inkMkLst>
            <pc:docMk/>
            <pc:sldMk cId="3632330547" sldId="318"/>
            <ac:inkMk id="19" creationId="{3957825C-E24F-0F4F-9B4D-04DAA4A13610}"/>
          </ac:inkMkLst>
        </pc:inkChg>
        <pc:inkChg chg="add del">
          <ac:chgData name="Laurent Demers" userId="40a9f2b2-1a70-4f74-8761-bfab1e03baf3" providerId="ADAL" clId="{C330C4C3-C989-3B4E-8584-A4E79108765A}" dt="2021-04-26T14:38:31.623" v="87"/>
          <ac:inkMkLst>
            <pc:docMk/>
            <pc:sldMk cId="3632330547" sldId="318"/>
            <ac:inkMk id="20" creationId="{290FE35E-9BAB-ED41-A187-984B75B80C7B}"/>
          </ac:inkMkLst>
        </pc:inkChg>
        <pc:inkChg chg="add">
          <ac:chgData name="Laurent Demers" userId="40a9f2b2-1a70-4f74-8761-bfab1e03baf3" providerId="ADAL" clId="{C330C4C3-C989-3B4E-8584-A4E79108765A}" dt="2021-04-26T14:38:31.623" v="87"/>
          <ac:inkMkLst>
            <pc:docMk/>
            <pc:sldMk cId="3632330547" sldId="318"/>
            <ac:inkMk id="21" creationId="{2023CBB0-4C45-A246-9A8C-C3E24101DF46}"/>
          </ac:inkMkLst>
        </pc:inkChg>
        <pc:inkChg chg="add">
          <ac:chgData name="Laurent Demers" userId="40a9f2b2-1a70-4f74-8761-bfab1e03baf3" providerId="ADAL" clId="{C330C4C3-C989-3B4E-8584-A4E79108765A}" dt="2021-04-26T14:38:45.550" v="88"/>
          <ac:inkMkLst>
            <pc:docMk/>
            <pc:sldMk cId="3632330547" sldId="318"/>
            <ac:inkMk id="22" creationId="{47DDD6C2-ECC5-464F-A416-814592600C8A}"/>
          </ac:inkMkLst>
        </pc:inkChg>
        <pc:inkChg chg="add">
          <ac:chgData name="Laurent Demers" userId="40a9f2b2-1a70-4f74-8761-bfab1e03baf3" providerId="ADAL" clId="{C330C4C3-C989-3B4E-8584-A4E79108765A}" dt="2021-04-26T14:39:24.061" v="89"/>
          <ac:inkMkLst>
            <pc:docMk/>
            <pc:sldMk cId="3632330547" sldId="318"/>
            <ac:inkMk id="23" creationId="{853D05CF-5559-9044-8E9E-85042CD00CAF}"/>
          </ac:inkMkLst>
        </pc:inkChg>
        <pc:inkChg chg="add">
          <ac:chgData name="Laurent Demers" userId="40a9f2b2-1a70-4f74-8761-bfab1e03baf3" providerId="ADAL" clId="{C330C4C3-C989-3B4E-8584-A4E79108765A}" dt="2021-04-26T14:39:32.165" v="90"/>
          <ac:inkMkLst>
            <pc:docMk/>
            <pc:sldMk cId="3632330547" sldId="318"/>
            <ac:inkMk id="26" creationId="{AEBCF07F-9C4C-EA4B-B3A8-FB85066B9D04}"/>
          </ac:inkMkLst>
        </pc:inkChg>
      </pc:sldChg>
      <pc:sldChg chg="addSp delSp">
        <pc:chgData name="Laurent Demers" userId="40a9f2b2-1a70-4f74-8761-bfab1e03baf3" providerId="ADAL" clId="{C330C4C3-C989-3B4E-8584-A4E79108765A}" dt="2021-04-26T14:42:59.193" v="116"/>
        <pc:sldMkLst>
          <pc:docMk/>
          <pc:sldMk cId="1187628350" sldId="336"/>
        </pc:sldMkLst>
        <pc:inkChg chg="add">
          <ac:chgData name="Laurent Demers" userId="40a9f2b2-1a70-4f74-8761-bfab1e03baf3" providerId="ADAL" clId="{C330C4C3-C989-3B4E-8584-A4E79108765A}" dt="2021-04-26T14:41:00.258" v="91"/>
          <ac:inkMkLst>
            <pc:docMk/>
            <pc:sldMk cId="1187628350" sldId="336"/>
            <ac:inkMk id="5" creationId="{6236AB65-1C50-3F48-8DD6-E6DEB292FC51}"/>
          </ac:inkMkLst>
        </pc:inkChg>
        <pc:inkChg chg="add">
          <ac:chgData name="Laurent Demers" userId="40a9f2b2-1a70-4f74-8761-bfab1e03baf3" providerId="ADAL" clId="{C330C4C3-C989-3B4E-8584-A4E79108765A}" dt="2021-04-26T14:41:01.990" v="92"/>
          <ac:inkMkLst>
            <pc:docMk/>
            <pc:sldMk cId="1187628350" sldId="336"/>
            <ac:inkMk id="6" creationId="{AD5DA79B-CAE2-2640-B731-549BCA44432B}"/>
          </ac:inkMkLst>
        </pc:inkChg>
        <pc:inkChg chg="add">
          <ac:chgData name="Laurent Demers" userId="40a9f2b2-1a70-4f74-8761-bfab1e03baf3" providerId="ADAL" clId="{C330C4C3-C989-3B4E-8584-A4E79108765A}" dt="2021-04-26T14:41:14.175" v="93"/>
          <ac:inkMkLst>
            <pc:docMk/>
            <pc:sldMk cId="1187628350" sldId="336"/>
            <ac:inkMk id="7" creationId="{87492BC3-AF89-2F4F-B71C-13AB7E07B6AD}"/>
          </ac:inkMkLst>
        </pc:inkChg>
        <pc:inkChg chg="add">
          <ac:chgData name="Laurent Demers" userId="40a9f2b2-1a70-4f74-8761-bfab1e03baf3" providerId="ADAL" clId="{C330C4C3-C989-3B4E-8584-A4E79108765A}" dt="2021-04-26T14:41:23.751" v="94"/>
          <ac:inkMkLst>
            <pc:docMk/>
            <pc:sldMk cId="1187628350" sldId="336"/>
            <ac:inkMk id="8" creationId="{5B987B9C-8B0B-1A4F-ABB0-8AEB7816BF1C}"/>
          </ac:inkMkLst>
        </pc:inkChg>
        <pc:inkChg chg="add">
          <ac:chgData name="Laurent Demers" userId="40a9f2b2-1a70-4f74-8761-bfab1e03baf3" providerId="ADAL" clId="{C330C4C3-C989-3B4E-8584-A4E79108765A}" dt="2021-04-26T14:41:25.810" v="95"/>
          <ac:inkMkLst>
            <pc:docMk/>
            <pc:sldMk cId="1187628350" sldId="336"/>
            <ac:inkMk id="9" creationId="{18CA6EDF-C98D-F14B-BA91-0ED986A1ABDA}"/>
          </ac:inkMkLst>
        </pc:inkChg>
        <pc:inkChg chg="add">
          <ac:chgData name="Laurent Demers" userId="40a9f2b2-1a70-4f74-8761-bfab1e03baf3" providerId="ADAL" clId="{C330C4C3-C989-3B4E-8584-A4E79108765A}" dt="2021-04-26T14:41:31.530" v="96"/>
          <ac:inkMkLst>
            <pc:docMk/>
            <pc:sldMk cId="1187628350" sldId="336"/>
            <ac:inkMk id="11" creationId="{F4862AFC-A5B4-B14E-9070-8D7CC11FA7DF}"/>
          </ac:inkMkLst>
        </pc:inkChg>
        <pc:inkChg chg="add del">
          <ac:chgData name="Laurent Demers" userId="40a9f2b2-1a70-4f74-8761-bfab1e03baf3" providerId="ADAL" clId="{C330C4C3-C989-3B4E-8584-A4E79108765A}" dt="2021-04-26T14:42:59.193" v="116"/>
          <ac:inkMkLst>
            <pc:docMk/>
            <pc:sldMk cId="1187628350" sldId="336"/>
            <ac:inkMk id="12" creationId="{BE5C4A9B-EB3D-F649-8DDD-742EA61173A0}"/>
          </ac:inkMkLst>
        </pc:inkChg>
        <pc:inkChg chg="add del">
          <ac:chgData name="Laurent Demers" userId="40a9f2b2-1a70-4f74-8761-bfab1e03baf3" providerId="ADAL" clId="{C330C4C3-C989-3B4E-8584-A4E79108765A}" dt="2021-04-26T14:41:40.824" v="101"/>
          <ac:inkMkLst>
            <pc:docMk/>
            <pc:sldMk cId="1187628350" sldId="336"/>
            <ac:inkMk id="13" creationId="{B6C2716A-5D99-A54E-8BD8-B1E99EFA312A}"/>
          </ac:inkMkLst>
        </pc:inkChg>
        <pc:inkChg chg="add del">
          <ac:chgData name="Laurent Demers" userId="40a9f2b2-1a70-4f74-8761-bfab1e03baf3" providerId="ADAL" clId="{C330C4C3-C989-3B4E-8584-A4E79108765A}" dt="2021-04-26T14:41:40.816" v="100"/>
          <ac:inkMkLst>
            <pc:docMk/>
            <pc:sldMk cId="1187628350" sldId="336"/>
            <ac:inkMk id="14" creationId="{18DE9BEC-D9A2-604C-9906-B7CE0FC35E23}"/>
          </ac:inkMkLst>
        </pc:inkChg>
        <pc:inkChg chg="add">
          <ac:chgData name="Laurent Demers" userId="40a9f2b2-1a70-4f74-8761-bfab1e03baf3" providerId="ADAL" clId="{C330C4C3-C989-3B4E-8584-A4E79108765A}" dt="2021-04-26T14:41:45.991" v="102"/>
          <ac:inkMkLst>
            <pc:docMk/>
            <pc:sldMk cId="1187628350" sldId="336"/>
            <ac:inkMk id="15" creationId="{70DC5F8C-75CA-7F43-A130-7A3C079BBF31}"/>
          </ac:inkMkLst>
        </pc:inkChg>
        <pc:inkChg chg="add">
          <ac:chgData name="Laurent Demers" userId="40a9f2b2-1a70-4f74-8761-bfab1e03baf3" providerId="ADAL" clId="{C330C4C3-C989-3B4E-8584-A4E79108765A}" dt="2021-04-26T14:41:48.222" v="103"/>
          <ac:inkMkLst>
            <pc:docMk/>
            <pc:sldMk cId="1187628350" sldId="336"/>
            <ac:inkMk id="16" creationId="{F8817608-7DF6-8F41-A150-9D7FB508483D}"/>
          </ac:inkMkLst>
        </pc:inkChg>
        <pc:inkChg chg="add">
          <ac:chgData name="Laurent Demers" userId="40a9f2b2-1a70-4f74-8761-bfab1e03baf3" providerId="ADAL" clId="{C330C4C3-C989-3B4E-8584-A4E79108765A}" dt="2021-04-26T14:41:57.832" v="104"/>
          <ac:inkMkLst>
            <pc:docMk/>
            <pc:sldMk cId="1187628350" sldId="336"/>
            <ac:inkMk id="17" creationId="{B6AFF388-7F22-1745-822D-ABB680E5DBF8}"/>
          </ac:inkMkLst>
        </pc:inkChg>
        <pc:inkChg chg="add">
          <ac:chgData name="Laurent Demers" userId="40a9f2b2-1a70-4f74-8761-bfab1e03baf3" providerId="ADAL" clId="{C330C4C3-C989-3B4E-8584-A4E79108765A}" dt="2021-04-26T14:41:59.623" v="105"/>
          <ac:inkMkLst>
            <pc:docMk/>
            <pc:sldMk cId="1187628350" sldId="336"/>
            <ac:inkMk id="37" creationId="{914E5D0B-C89B-F44F-A9E9-D96EEB6E07A3}"/>
          </ac:inkMkLst>
        </pc:inkChg>
        <pc:inkChg chg="add">
          <ac:chgData name="Laurent Demers" userId="40a9f2b2-1a70-4f74-8761-bfab1e03baf3" providerId="ADAL" clId="{C330C4C3-C989-3B4E-8584-A4E79108765A}" dt="2021-04-26T14:42:05.128" v="106"/>
          <ac:inkMkLst>
            <pc:docMk/>
            <pc:sldMk cId="1187628350" sldId="336"/>
            <ac:inkMk id="38" creationId="{EE727FEC-8B66-3A4E-AFF9-5C14A8D26140}"/>
          </ac:inkMkLst>
        </pc:inkChg>
        <pc:inkChg chg="add">
          <ac:chgData name="Laurent Demers" userId="40a9f2b2-1a70-4f74-8761-bfab1e03baf3" providerId="ADAL" clId="{C330C4C3-C989-3B4E-8584-A4E79108765A}" dt="2021-04-26T14:42:08.067" v="107"/>
          <ac:inkMkLst>
            <pc:docMk/>
            <pc:sldMk cId="1187628350" sldId="336"/>
            <ac:inkMk id="39" creationId="{BA318238-9072-0A4B-8FD1-DD01320951F9}"/>
          </ac:inkMkLst>
        </pc:inkChg>
        <pc:inkChg chg="add">
          <ac:chgData name="Laurent Demers" userId="40a9f2b2-1a70-4f74-8761-bfab1e03baf3" providerId="ADAL" clId="{C330C4C3-C989-3B4E-8584-A4E79108765A}" dt="2021-04-26T14:42:10.907" v="108"/>
          <ac:inkMkLst>
            <pc:docMk/>
            <pc:sldMk cId="1187628350" sldId="336"/>
            <ac:inkMk id="40" creationId="{CE709716-C504-5B4D-8F4F-F80E8AFA53BA}"/>
          </ac:inkMkLst>
        </pc:inkChg>
        <pc:inkChg chg="add">
          <ac:chgData name="Laurent Demers" userId="40a9f2b2-1a70-4f74-8761-bfab1e03baf3" providerId="ADAL" clId="{C330C4C3-C989-3B4E-8584-A4E79108765A}" dt="2021-04-26T14:42:13.452" v="109"/>
          <ac:inkMkLst>
            <pc:docMk/>
            <pc:sldMk cId="1187628350" sldId="336"/>
            <ac:inkMk id="41" creationId="{C0309A44-B43E-544E-833F-9B223EDD5CEF}"/>
          </ac:inkMkLst>
        </pc:inkChg>
        <pc:inkChg chg="add">
          <ac:chgData name="Laurent Demers" userId="40a9f2b2-1a70-4f74-8761-bfab1e03baf3" providerId="ADAL" clId="{C330C4C3-C989-3B4E-8584-A4E79108765A}" dt="2021-04-26T14:42:15.878" v="110"/>
          <ac:inkMkLst>
            <pc:docMk/>
            <pc:sldMk cId="1187628350" sldId="336"/>
            <ac:inkMk id="42" creationId="{44BD1267-0231-D14D-A261-D48D159A25F9}"/>
          </ac:inkMkLst>
        </pc:inkChg>
        <pc:inkChg chg="add">
          <ac:chgData name="Laurent Demers" userId="40a9f2b2-1a70-4f74-8761-bfab1e03baf3" providerId="ADAL" clId="{C330C4C3-C989-3B4E-8584-A4E79108765A}" dt="2021-04-26T14:42:18.506" v="111"/>
          <ac:inkMkLst>
            <pc:docMk/>
            <pc:sldMk cId="1187628350" sldId="336"/>
            <ac:inkMk id="43" creationId="{B991A2F1-F364-434B-A409-20D68C9C4921}"/>
          </ac:inkMkLst>
        </pc:inkChg>
        <pc:inkChg chg="add">
          <ac:chgData name="Laurent Demers" userId="40a9f2b2-1a70-4f74-8761-bfab1e03baf3" providerId="ADAL" clId="{C330C4C3-C989-3B4E-8584-A4E79108765A}" dt="2021-04-26T14:42:20.352" v="112"/>
          <ac:inkMkLst>
            <pc:docMk/>
            <pc:sldMk cId="1187628350" sldId="336"/>
            <ac:inkMk id="44" creationId="{E8285D60-C9A5-2346-BD73-0ABF9ADB1F06}"/>
          </ac:inkMkLst>
        </pc:inkChg>
        <pc:inkChg chg="add">
          <ac:chgData name="Laurent Demers" userId="40a9f2b2-1a70-4f74-8761-bfab1e03baf3" providerId="ADAL" clId="{C330C4C3-C989-3B4E-8584-A4E79108765A}" dt="2021-04-26T14:42:39.789" v="113"/>
          <ac:inkMkLst>
            <pc:docMk/>
            <pc:sldMk cId="1187628350" sldId="336"/>
            <ac:inkMk id="45" creationId="{252A35FC-B862-F842-9831-1D9D49AB004B}"/>
          </ac:inkMkLst>
        </pc:inkChg>
        <pc:inkChg chg="add">
          <ac:chgData name="Laurent Demers" userId="40a9f2b2-1a70-4f74-8761-bfab1e03baf3" providerId="ADAL" clId="{C330C4C3-C989-3B4E-8584-A4E79108765A}" dt="2021-04-26T14:42:41.753" v="114"/>
          <ac:inkMkLst>
            <pc:docMk/>
            <pc:sldMk cId="1187628350" sldId="336"/>
            <ac:inkMk id="46" creationId="{AB1902EC-FAD6-DE46-8E8E-1939C1B0A5B7}"/>
          </ac:inkMkLst>
        </pc:inkChg>
        <pc:inkChg chg="add">
          <ac:chgData name="Laurent Demers" userId="40a9f2b2-1a70-4f74-8761-bfab1e03baf3" providerId="ADAL" clId="{C330C4C3-C989-3B4E-8584-A4E79108765A}" dt="2021-04-26T14:42:42.963" v="115"/>
          <ac:inkMkLst>
            <pc:docMk/>
            <pc:sldMk cId="1187628350" sldId="336"/>
            <ac:inkMk id="47" creationId="{2B2BD223-A7D1-884A-9632-69F0D768A758}"/>
          </ac:inkMkLst>
        </pc:inkChg>
        <pc:inkChg chg="add">
          <ac:chgData name="Laurent Demers" userId="40a9f2b2-1a70-4f74-8761-bfab1e03baf3" providerId="ADAL" clId="{C330C4C3-C989-3B4E-8584-A4E79108765A}" dt="2021-04-26T14:42:59.193" v="116"/>
          <ac:inkMkLst>
            <pc:docMk/>
            <pc:sldMk cId="1187628350" sldId="336"/>
            <ac:inkMk id="48" creationId="{00A006E4-A76B-FC41-AFA6-DA946AB0ADD8}"/>
          </ac:inkMkLst>
        </pc:ink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940196-21A2-43E6-9620-7AC9A583EE15}" type="doc">
      <dgm:prSet loTypeId="urn:microsoft.com/office/officeart/2005/8/layout/vProcess5" loCatId="process" qsTypeId="urn:microsoft.com/office/officeart/2005/8/quickstyle/simple1" qsCatId="simple" csTypeId="urn:microsoft.com/office/officeart/2005/8/colors/accent0_1" csCatId="mainScheme" phldr="1"/>
      <dgm:spPr/>
      <dgm:t>
        <a:bodyPr/>
        <a:lstStyle/>
        <a:p>
          <a:endParaRPr lang="fr-CA"/>
        </a:p>
      </dgm:t>
    </dgm:pt>
    <dgm:pt modelId="{3CE417A0-9D76-4A04-9C52-D99A5E981E4C}">
      <dgm:prSet phldrT="[Texte]" custT="1"/>
      <dgm:spPr>
        <a:ln w="57150">
          <a:solidFill>
            <a:schemeClr val="tx1"/>
          </a:solidFill>
        </a:ln>
      </dgm:spPr>
      <dgm:t>
        <a:bodyPr/>
        <a:lstStyle/>
        <a:p>
          <a:r>
            <a:rPr lang="fr-CA" sz="1800" dirty="0">
              <a:latin typeface="Sniglet" panose="020B0604020202020204" charset="0"/>
            </a:rPr>
            <a:t>1</a:t>
          </a:r>
          <a:r>
            <a:rPr lang="fr-CA" sz="1800" baseline="30000" dirty="0">
              <a:latin typeface="Sniglet" panose="020B0604020202020204" charset="0"/>
            </a:rPr>
            <a:t>re</a:t>
          </a:r>
          <a:r>
            <a:rPr lang="fr-CA" sz="1800" dirty="0">
              <a:latin typeface="Sniglet" panose="020B0604020202020204" charset="0"/>
            </a:rPr>
            <a:t> phase : introduction </a:t>
          </a:r>
          <a:r>
            <a:rPr lang="fr-CA" sz="1400" dirty="0">
              <a:latin typeface="Sniglet" panose="020B0604020202020204" charset="0"/>
            </a:rPr>
            <a:t>(objet de la justification)</a:t>
          </a:r>
        </a:p>
      </dgm:t>
    </dgm:pt>
    <dgm:pt modelId="{1653E443-39E9-4ED2-BC97-36CFD8CE3830}" type="parTrans" cxnId="{2A911A8D-4905-4F60-A04B-BD227026B67A}">
      <dgm:prSet/>
      <dgm:spPr/>
      <dgm:t>
        <a:bodyPr/>
        <a:lstStyle/>
        <a:p>
          <a:endParaRPr lang="fr-CA"/>
        </a:p>
      </dgm:t>
    </dgm:pt>
    <dgm:pt modelId="{A00217D9-13EF-4304-94F1-4C2F61E064B3}" type="sibTrans" cxnId="{2A911A8D-4905-4F60-A04B-BD227026B67A}">
      <dgm:prSet/>
      <dgm:spPr>
        <a:solidFill>
          <a:schemeClr val="tx1">
            <a:lumMod val="95000"/>
            <a:lumOff val="5000"/>
            <a:alpha val="90000"/>
          </a:schemeClr>
        </a:solidFill>
      </dgm:spPr>
      <dgm:t>
        <a:bodyPr/>
        <a:lstStyle/>
        <a:p>
          <a:endParaRPr lang="fr-CA"/>
        </a:p>
      </dgm:t>
    </dgm:pt>
    <dgm:pt modelId="{EEC0A92D-B36D-47E0-8236-45F4CF6F4D93}">
      <dgm:prSet phldrT="[Texte]" custT="1"/>
      <dgm:spPr>
        <a:ln w="57150">
          <a:solidFill>
            <a:schemeClr val="tx1"/>
          </a:solidFill>
        </a:ln>
      </dgm:spPr>
      <dgm:t>
        <a:bodyPr/>
        <a:lstStyle/>
        <a:p>
          <a:r>
            <a:rPr lang="fr-CA" sz="1800" dirty="0">
              <a:latin typeface="Sniglet" panose="020B0604020202020204" charset="0"/>
            </a:rPr>
            <a:t>2</a:t>
          </a:r>
          <a:r>
            <a:rPr lang="fr-CA" sz="1800" baseline="30000" dirty="0">
              <a:latin typeface="Sniglet" panose="020B0604020202020204" charset="0"/>
            </a:rPr>
            <a:t>e</a:t>
          </a:r>
          <a:r>
            <a:rPr lang="fr-CA" sz="1800" dirty="0">
              <a:latin typeface="Sniglet" panose="020B0604020202020204" charset="0"/>
            </a:rPr>
            <a:t> phase : justification</a:t>
          </a:r>
        </a:p>
        <a:p>
          <a:r>
            <a:rPr lang="fr-CA" sz="1400" dirty="0">
              <a:highlight>
                <a:srgbClr val="00FF00"/>
              </a:highlight>
              <a:latin typeface="Sniglet" panose="020B0604020202020204" charset="0"/>
            </a:rPr>
            <a:t>Raisons/preuves</a:t>
          </a:r>
        </a:p>
        <a:p>
          <a:r>
            <a:rPr lang="fr-CA" sz="1400" dirty="0">
              <a:highlight>
                <a:srgbClr val="00FFFF"/>
              </a:highlight>
              <a:latin typeface="Sniglet" panose="020B0604020202020204" charset="0"/>
            </a:rPr>
            <a:t>Explicitation</a:t>
          </a:r>
        </a:p>
      </dgm:t>
    </dgm:pt>
    <dgm:pt modelId="{BBEC8A3D-228C-4C28-B9DE-8EAC1BB60394}" type="parTrans" cxnId="{4C9727F3-EF9C-45F5-BDE8-DABA404C0769}">
      <dgm:prSet/>
      <dgm:spPr/>
      <dgm:t>
        <a:bodyPr/>
        <a:lstStyle/>
        <a:p>
          <a:endParaRPr lang="fr-CA"/>
        </a:p>
      </dgm:t>
    </dgm:pt>
    <dgm:pt modelId="{C74D7B7E-AAD1-4360-BF6B-0776CD870901}" type="sibTrans" cxnId="{4C9727F3-EF9C-45F5-BDE8-DABA404C0769}">
      <dgm:prSet/>
      <dgm:spPr>
        <a:solidFill>
          <a:schemeClr val="tx1">
            <a:alpha val="90000"/>
          </a:schemeClr>
        </a:solidFill>
      </dgm:spPr>
      <dgm:t>
        <a:bodyPr/>
        <a:lstStyle/>
        <a:p>
          <a:endParaRPr lang="fr-CA">
            <a:solidFill>
              <a:schemeClr val="tx1"/>
            </a:solidFill>
          </a:endParaRPr>
        </a:p>
      </dgm:t>
    </dgm:pt>
    <dgm:pt modelId="{2DBABC1F-8A8C-4264-B85A-151EF61A848B}">
      <dgm:prSet phldrT="[Texte]" custT="1"/>
      <dgm:spPr>
        <a:ln w="57150">
          <a:solidFill>
            <a:schemeClr val="tx1"/>
          </a:solidFill>
        </a:ln>
      </dgm:spPr>
      <dgm:t>
        <a:bodyPr/>
        <a:lstStyle/>
        <a:p>
          <a:r>
            <a:rPr lang="fr-CA" sz="1800" dirty="0">
              <a:latin typeface="Sniglet" panose="020B0604020202020204" charset="0"/>
            </a:rPr>
            <a:t>3</a:t>
          </a:r>
          <a:r>
            <a:rPr lang="fr-CA" sz="1800" baseline="30000" dirty="0">
              <a:latin typeface="Sniglet" panose="020B0604020202020204" charset="0"/>
            </a:rPr>
            <a:t>e</a:t>
          </a:r>
          <a:r>
            <a:rPr lang="fr-CA" sz="1800" dirty="0">
              <a:latin typeface="Sniglet" panose="020B0604020202020204" charset="0"/>
            </a:rPr>
            <a:t> phase : conclusion</a:t>
          </a:r>
        </a:p>
        <a:p>
          <a:r>
            <a:rPr lang="fr-CA" sz="1400" dirty="0">
              <a:highlight>
                <a:srgbClr val="FF00FF"/>
              </a:highlight>
              <a:latin typeface="Sniglet" panose="020B0604020202020204" charset="0"/>
            </a:rPr>
            <a:t>Rappel de l’affirmation </a:t>
          </a:r>
        </a:p>
      </dgm:t>
    </dgm:pt>
    <dgm:pt modelId="{CBC19D3F-DA73-43C8-9C23-F76FE9EE4549}" type="parTrans" cxnId="{E3D63E4C-61EA-4FB8-9213-5E95525D01C1}">
      <dgm:prSet/>
      <dgm:spPr/>
      <dgm:t>
        <a:bodyPr/>
        <a:lstStyle/>
        <a:p>
          <a:endParaRPr lang="fr-CA"/>
        </a:p>
      </dgm:t>
    </dgm:pt>
    <dgm:pt modelId="{8450F7DC-CB1E-4257-9008-8B463FDD39EE}" type="sibTrans" cxnId="{E3D63E4C-61EA-4FB8-9213-5E95525D01C1}">
      <dgm:prSet/>
      <dgm:spPr/>
      <dgm:t>
        <a:bodyPr/>
        <a:lstStyle/>
        <a:p>
          <a:endParaRPr lang="fr-CA"/>
        </a:p>
      </dgm:t>
    </dgm:pt>
    <dgm:pt modelId="{8C2EAAE4-724B-4D49-9325-2E83660125B2}">
      <dgm:prSet phldrT="[Texte]"/>
      <dgm:spPr>
        <a:ln w="57150">
          <a:solidFill>
            <a:schemeClr val="tx1"/>
          </a:solidFill>
        </a:ln>
      </dgm:spPr>
      <dgm:t>
        <a:bodyPr/>
        <a:lstStyle/>
        <a:p>
          <a:r>
            <a:rPr lang="fr-CA" sz="1400" dirty="0">
              <a:highlight>
                <a:srgbClr val="FF00FF"/>
              </a:highlight>
              <a:latin typeface="Sniglet" panose="020B0604020202020204" charset="0"/>
            </a:rPr>
            <a:t>Affirmation</a:t>
          </a:r>
        </a:p>
      </dgm:t>
    </dgm:pt>
    <dgm:pt modelId="{C10E4D98-B710-4C26-AA73-C793C3A62E76}" type="parTrans" cxnId="{1C04812D-04D7-4B97-9B98-574FA9C5782E}">
      <dgm:prSet/>
      <dgm:spPr/>
      <dgm:t>
        <a:bodyPr/>
        <a:lstStyle/>
        <a:p>
          <a:endParaRPr lang="fr-CA"/>
        </a:p>
      </dgm:t>
    </dgm:pt>
    <dgm:pt modelId="{1CF6A444-F84D-45E9-954E-752D2448D9A4}" type="sibTrans" cxnId="{1C04812D-04D7-4B97-9B98-574FA9C5782E}">
      <dgm:prSet/>
      <dgm:spPr/>
      <dgm:t>
        <a:bodyPr/>
        <a:lstStyle/>
        <a:p>
          <a:endParaRPr lang="fr-CA"/>
        </a:p>
      </dgm:t>
    </dgm:pt>
    <dgm:pt modelId="{B7CC7F27-533B-4DBA-A3D6-14E949196C30}" type="pres">
      <dgm:prSet presAssocID="{75940196-21A2-43E6-9620-7AC9A583EE15}" presName="outerComposite" presStyleCnt="0">
        <dgm:presLayoutVars>
          <dgm:chMax val="5"/>
          <dgm:dir/>
          <dgm:resizeHandles val="exact"/>
        </dgm:presLayoutVars>
      </dgm:prSet>
      <dgm:spPr/>
    </dgm:pt>
    <dgm:pt modelId="{3590BBF1-F2D5-49B5-AE83-900EE51A6072}" type="pres">
      <dgm:prSet presAssocID="{75940196-21A2-43E6-9620-7AC9A583EE15}" presName="dummyMaxCanvas" presStyleCnt="0">
        <dgm:presLayoutVars/>
      </dgm:prSet>
      <dgm:spPr/>
    </dgm:pt>
    <dgm:pt modelId="{2891E8C3-B312-4EA1-9DC5-98797E1ED2B7}" type="pres">
      <dgm:prSet presAssocID="{75940196-21A2-43E6-9620-7AC9A583EE15}" presName="ThreeNodes_1" presStyleLbl="node1" presStyleIdx="0" presStyleCnt="3" custScaleX="107757" custScaleY="87384" custLinFactNeighborX="-199" custLinFactNeighborY="-19097">
        <dgm:presLayoutVars>
          <dgm:bulletEnabled val="1"/>
        </dgm:presLayoutVars>
      </dgm:prSet>
      <dgm:spPr/>
    </dgm:pt>
    <dgm:pt modelId="{1CDDE676-83D3-4DD0-9F79-BD37412BF182}" type="pres">
      <dgm:prSet presAssocID="{75940196-21A2-43E6-9620-7AC9A583EE15}" presName="ThreeNodes_2" presStyleLbl="node1" presStyleIdx="1" presStyleCnt="3" custScaleY="94791" custLinFactNeighborX="2612" custLinFactNeighborY="-17235">
        <dgm:presLayoutVars>
          <dgm:bulletEnabled val="1"/>
        </dgm:presLayoutVars>
      </dgm:prSet>
      <dgm:spPr/>
    </dgm:pt>
    <dgm:pt modelId="{17B1A9CB-4A53-40A9-930C-73FA8A2A1174}" type="pres">
      <dgm:prSet presAssocID="{75940196-21A2-43E6-9620-7AC9A583EE15}" presName="ThreeNodes_3" presStyleLbl="node1" presStyleIdx="2" presStyleCnt="3" custScaleX="93323" custScaleY="75099" custLinFactNeighborX="3841" custLinFactNeighborY="-23633">
        <dgm:presLayoutVars>
          <dgm:bulletEnabled val="1"/>
        </dgm:presLayoutVars>
      </dgm:prSet>
      <dgm:spPr/>
    </dgm:pt>
    <dgm:pt modelId="{8CEAF5C6-EEB6-4A3E-8861-A6F2F8343EF5}" type="pres">
      <dgm:prSet presAssocID="{75940196-21A2-43E6-9620-7AC9A583EE15}" presName="ThreeConn_1-2" presStyleLbl="fgAccFollowNode1" presStyleIdx="0" presStyleCnt="2" custScaleX="56490" custScaleY="68731" custLinFactNeighborX="-7122" custLinFactNeighborY="-24217">
        <dgm:presLayoutVars>
          <dgm:bulletEnabled val="1"/>
        </dgm:presLayoutVars>
      </dgm:prSet>
      <dgm:spPr/>
    </dgm:pt>
    <dgm:pt modelId="{E96FD752-6C1A-4F01-A9E3-CA9997B45EDD}" type="pres">
      <dgm:prSet presAssocID="{75940196-21A2-43E6-9620-7AC9A583EE15}" presName="ThreeConn_2-3" presStyleLbl="fgAccFollowNode1" presStyleIdx="1" presStyleCnt="2" custScaleX="58053" custScaleY="70556" custLinFactNeighborX="-1930" custLinFactNeighborY="-16650">
        <dgm:presLayoutVars>
          <dgm:bulletEnabled val="1"/>
        </dgm:presLayoutVars>
      </dgm:prSet>
      <dgm:spPr/>
    </dgm:pt>
    <dgm:pt modelId="{F0BD44A3-CDF3-465E-B896-F0313C00E2EE}" type="pres">
      <dgm:prSet presAssocID="{75940196-21A2-43E6-9620-7AC9A583EE15}" presName="ThreeNodes_1_text" presStyleLbl="node1" presStyleIdx="2" presStyleCnt="3">
        <dgm:presLayoutVars>
          <dgm:bulletEnabled val="1"/>
        </dgm:presLayoutVars>
      </dgm:prSet>
      <dgm:spPr/>
    </dgm:pt>
    <dgm:pt modelId="{2AEE6149-55D6-42F1-910C-27EDB171EA11}" type="pres">
      <dgm:prSet presAssocID="{75940196-21A2-43E6-9620-7AC9A583EE15}" presName="ThreeNodes_2_text" presStyleLbl="node1" presStyleIdx="2" presStyleCnt="3">
        <dgm:presLayoutVars>
          <dgm:bulletEnabled val="1"/>
        </dgm:presLayoutVars>
      </dgm:prSet>
      <dgm:spPr/>
    </dgm:pt>
    <dgm:pt modelId="{65359E18-0736-4B65-8E56-C15F87B591E8}" type="pres">
      <dgm:prSet presAssocID="{75940196-21A2-43E6-9620-7AC9A583EE15}" presName="ThreeNodes_3_text" presStyleLbl="node1" presStyleIdx="2" presStyleCnt="3">
        <dgm:presLayoutVars>
          <dgm:bulletEnabled val="1"/>
        </dgm:presLayoutVars>
      </dgm:prSet>
      <dgm:spPr/>
    </dgm:pt>
  </dgm:ptLst>
  <dgm:cxnLst>
    <dgm:cxn modelId="{1C04812D-04D7-4B97-9B98-574FA9C5782E}" srcId="{3CE417A0-9D76-4A04-9C52-D99A5E981E4C}" destId="{8C2EAAE4-724B-4D49-9325-2E83660125B2}" srcOrd="0" destOrd="0" parTransId="{C10E4D98-B710-4C26-AA73-C793C3A62E76}" sibTransId="{1CF6A444-F84D-45E9-954E-752D2448D9A4}"/>
    <dgm:cxn modelId="{30516A2E-4DC3-48A8-8749-9B6A42619FD8}" type="presOf" srcId="{2DBABC1F-8A8C-4264-B85A-151EF61A848B}" destId="{65359E18-0736-4B65-8E56-C15F87B591E8}" srcOrd="1" destOrd="0" presId="urn:microsoft.com/office/officeart/2005/8/layout/vProcess5"/>
    <dgm:cxn modelId="{882B4D31-2E47-4969-BB9F-DADD09869E10}" type="presOf" srcId="{8C2EAAE4-724B-4D49-9325-2E83660125B2}" destId="{2891E8C3-B312-4EA1-9DC5-98797E1ED2B7}" srcOrd="0" destOrd="1" presId="urn:microsoft.com/office/officeart/2005/8/layout/vProcess5"/>
    <dgm:cxn modelId="{2AA34963-A3CD-4A4C-AC2F-1DDC19D0E593}" type="presOf" srcId="{2DBABC1F-8A8C-4264-B85A-151EF61A848B}" destId="{17B1A9CB-4A53-40A9-930C-73FA8A2A1174}" srcOrd="0" destOrd="0" presId="urn:microsoft.com/office/officeart/2005/8/layout/vProcess5"/>
    <dgm:cxn modelId="{04D0516A-0609-46D7-9791-8A7B67771A44}" type="presOf" srcId="{3CE417A0-9D76-4A04-9C52-D99A5E981E4C}" destId="{2891E8C3-B312-4EA1-9DC5-98797E1ED2B7}" srcOrd="0" destOrd="0" presId="urn:microsoft.com/office/officeart/2005/8/layout/vProcess5"/>
    <dgm:cxn modelId="{E3D63E4C-61EA-4FB8-9213-5E95525D01C1}" srcId="{75940196-21A2-43E6-9620-7AC9A583EE15}" destId="{2DBABC1F-8A8C-4264-B85A-151EF61A848B}" srcOrd="2" destOrd="0" parTransId="{CBC19D3F-DA73-43C8-9C23-F76FE9EE4549}" sibTransId="{8450F7DC-CB1E-4257-9008-8B463FDD39EE}"/>
    <dgm:cxn modelId="{8FF1764E-5959-4DCC-845E-DB5C6A619CE8}" type="presOf" srcId="{EEC0A92D-B36D-47E0-8236-45F4CF6F4D93}" destId="{1CDDE676-83D3-4DD0-9F79-BD37412BF182}" srcOrd="0" destOrd="0" presId="urn:microsoft.com/office/officeart/2005/8/layout/vProcess5"/>
    <dgm:cxn modelId="{F796D554-0836-4E29-A32E-FCA235EDEDD0}" type="presOf" srcId="{75940196-21A2-43E6-9620-7AC9A583EE15}" destId="{B7CC7F27-533B-4DBA-A3D6-14E949196C30}" srcOrd="0" destOrd="0" presId="urn:microsoft.com/office/officeart/2005/8/layout/vProcess5"/>
    <dgm:cxn modelId="{B9AE1F86-258C-426E-96E2-9B66256D227B}" type="presOf" srcId="{8C2EAAE4-724B-4D49-9325-2E83660125B2}" destId="{F0BD44A3-CDF3-465E-B896-F0313C00E2EE}" srcOrd="1" destOrd="1" presId="urn:microsoft.com/office/officeart/2005/8/layout/vProcess5"/>
    <dgm:cxn modelId="{2A911A8D-4905-4F60-A04B-BD227026B67A}" srcId="{75940196-21A2-43E6-9620-7AC9A583EE15}" destId="{3CE417A0-9D76-4A04-9C52-D99A5E981E4C}" srcOrd="0" destOrd="0" parTransId="{1653E443-39E9-4ED2-BC97-36CFD8CE3830}" sibTransId="{A00217D9-13EF-4304-94F1-4C2F61E064B3}"/>
    <dgm:cxn modelId="{D38EED8E-1AEA-456C-90A7-093842215C26}" type="presOf" srcId="{3CE417A0-9D76-4A04-9C52-D99A5E981E4C}" destId="{F0BD44A3-CDF3-465E-B896-F0313C00E2EE}" srcOrd="1" destOrd="0" presId="urn:microsoft.com/office/officeart/2005/8/layout/vProcess5"/>
    <dgm:cxn modelId="{C3D21BC4-A41C-4466-9DA2-BE085316A05A}" type="presOf" srcId="{EEC0A92D-B36D-47E0-8236-45F4CF6F4D93}" destId="{2AEE6149-55D6-42F1-910C-27EDB171EA11}" srcOrd="1" destOrd="0" presId="urn:microsoft.com/office/officeart/2005/8/layout/vProcess5"/>
    <dgm:cxn modelId="{CBA24DCA-92DF-4330-BE5A-55688A7217B5}" type="presOf" srcId="{A00217D9-13EF-4304-94F1-4C2F61E064B3}" destId="{8CEAF5C6-EEB6-4A3E-8861-A6F2F8343EF5}" srcOrd="0" destOrd="0" presId="urn:microsoft.com/office/officeart/2005/8/layout/vProcess5"/>
    <dgm:cxn modelId="{BF4E6AE9-361C-44CE-9669-97AA5B75E269}" type="presOf" srcId="{C74D7B7E-AAD1-4360-BF6B-0776CD870901}" destId="{E96FD752-6C1A-4F01-A9E3-CA9997B45EDD}" srcOrd="0" destOrd="0" presId="urn:microsoft.com/office/officeart/2005/8/layout/vProcess5"/>
    <dgm:cxn modelId="{4C9727F3-EF9C-45F5-BDE8-DABA404C0769}" srcId="{75940196-21A2-43E6-9620-7AC9A583EE15}" destId="{EEC0A92D-B36D-47E0-8236-45F4CF6F4D93}" srcOrd="1" destOrd="0" parTransId="{BBEC8A3D-228C-4C28-B9DE-8EAC1BB60394}" sibTransId="{C74D7B7E-AAD1-4360-BF6B-0776CD870901}"/>
    <dgm:cxn modelId="{789F2C0D-D3EB-44FE-A375-D7C947A563FA}" type="presParOf" srcId="{B7CC7F27-533B-4DBA-A3D6-14E949196C30}" destId="{3590BBF1-F2D5-49B5-AE83-900EE51A6072}" srcOrd="0" destOrd="0" presId="urn:microsoft.com/office/officeart/2005/8/layout/vProcess5"/>
    <dgm:cxn modelId="{7972D4E6-7131-4768-93AD-33A403B318D7}" type="presParOf" srcId="{B7CC7F27-533B-4DBA-A3D6-14E949196C30}" destId="{2891E8C3-B312-4EA1-9DC5-98797E1ED2B7}" srcOrd="1" destOrd="0" presId="urn:microsoft.com/office/officeart/2005/8/layout/vProcess5"/>
    <dgm:cxn modelId="{CDF55B69-D8ED-46EA-9EA9-DB9795C4E21B}" type="presParOf" srcId="{B7CC7F27-533B-4DBA-A3D6-14E949196C30}" destId="{1CDDE676-83D3-4DD0-9F79-BD37412BF182}" srcOrd="2" destOrd="0" presId="urn:microsoft.com/office/officeart/2005/8/layout/vProcess5"/>
    <dgm:cxn modelId="{9672C22B-F89B-4987-BACB-2F4185372D0A}" type="presParOf" srcId="{B7CC7F27-533B-4DBA-A3D6-14E949196C30}" destId="{17B1A9CB-4A53-40A9-930C-73FA8A2A1174}" srcOrd="3" destOrd="0" presId="urn:microsoft.com/office/officeart/2005/8/layout/vProcess5"/>
    <dgm:cxn modelId="{FFB50D7A-46FF-4AAD-B21C-31A1B146C711}" type="presParOf" srcId="{B7CC7F27-533B-4DBA-A3D6-14E949196C30}" destId="{8CEAF5C6-EEB6-4A3E-8861-A6F2F8343EF5}" srcOrd="4" destOrd="0" presId="urn:microsoft.com/office/officeart/2005/8/layout/vProcess5"/>
    <dgm:cxn modelId="{6DEDF5BA-EA52-40F4-83F0-8B10EB3E0F88}" type="presParOf" srcId="{B7CC7F27-533B-4DBA-A3D6-14E949196C30}" destId="{E96FD752-6C1A-4F01-A9E3-CA9997B45EDD}" srcOrd="5" destOrd="0" presId="urn:microsoft.com/office/officeart/2005/8/layout/vProcess5"/>
    <dgm:cxn modelId="{700A050D-0A5A-4D10-AED2-A56CC841143A}" type="presParOf" srcId="{B7CC7F27-533B-4DBA-A3D6-14E949196C30}" destId="{F0BD44A3-CDF3-465E-B896-F0313C00E2EE}" srcOrd="6" destOrd="0" presId="urn:microsoft.com/office/officeart/2005/8/layout/vProcess5"/>
    <dgm:cxn modelId="{E0B6DD57-2843-46E0-8B20-DBF9E03E5783}" type="presParOf" srcId="{B7CC7F27-533B-4DBA-A3D6-14E949196C30}" destId="{2AEE6149-55D6-42F1-910C-27EDB171EA11}" srcOrd="7" destOrd="0" presId="urn:microsoft.com/office/officeart/2005/8/layout/vProcess5"/>
    <dgm:cxn modelId="{A1D14D05-F3F9-4026-A6F9-6287FE968EA3}" type="presParOf" srcId="{B7CC7F27-533B-4DBA-A3D6-14E949196C30}" destId="{65359E18-0736-4B65-8E56-C15F87B591E8}"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91E8C3-B312-4EA1-9DC5-98797E1ED2B7}">
      <dsp:nvSpPr>
        <dsp:cNvPr id="0" name=""/>
        <dsp:cNvSpPr/>
      </dsp:nvSpPr>
      <dsp:spPr>
        <a:xfrm>
          <a:off x="-102535" y="0"/>
          <a:ext cx="5697534" cy="986372"/>
        </a:xfrm>
        <a:prstGeom prst="roundRect">
          <a:avLst>
            <a:gd name="adj" fmla="val 10000"/>
          </a:avLst>
        </a:prstGeom>
        <a:solidFill>
          <a:schemeClr val="lt1">
            <a:hueOff val="0"/>
            <a:satOff val="0"/>
            <a:lumOff val="0"/>
            <a:alphaOff val="0"/>
          </a:schemeClr>
        </a:solidFill>
        <a:ln w="5715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CA" sz="1800" kern="1200" dirty="0">
              <a:latin typeface="Sniglet" panose="020B0604020202020204" charset="0"/>
            </a:rPr>
            <a:t>1</a:t>
          </a:r>
          <a:r>
            <a:rPr lang="fr-CA" sz="1800" kern="1200" baseline="30000" dirty="0">
              <a:latin typeface="Sniglet" panose="020B0604020202020204" charset="0"/>
            </a:rPr>
            <a:t>re</a:t>
          </a:r>
          <a:r>
            <a:rPr lang="fr-CA" sz="1800" kern="1200" dirty="0">
              <a:latin typeface="Sniglet" panose="020B0604020202020204" charset="0"/>
            </a:rPr>
            <a:t> phase : introduction </a:t>
          </a:r>
          <a:r>
            <a:rPr lang="fr-CA" sz="1400" kern="1200" dirty="0">
              <a:latin typeface="Sniglet" panose="020B0604020202020204" charset="0"/>
            </a:rPr>
            <a:t>(objet de la justification)</a:t>
          </a:r>
        </a:p>
        <a:p>
          <a:pPr marL="114300" lvl="1" indent="-114300" algn="l" defTabSz="622300">
            <a:lnSpc>
              <a:spcPct val="90000"/>
            </a:lnSpc>
            <a:spcBef>
              <a:spcPct val="0"/>
            </a:spcBef>
            <a:spcAft>
              <a:spcPct val="15000"/>
            </a:spcAft>
            <a:buChar char="•"/>
          </a:pPr>
          <a:r>
            <a:rPr lang="fr-CA" sz="1400" kern="1200" dirty="0">
              <a:highlight>
                <a:srgbClr val="FF00FF"/>
              </a:highlight>
              <a:latin typeface="Sniglet" panose="020B0604020202020204" charset="0"/>
            </a:rPr>
            <a:t>Affirmation</a:t>
          </a:r>
        </a:p>
      </dsp:txBody>
      <dsp:txXfrm>
        <a:off x="-73645" y="28890"/>
        <a:ext cx="4398481" cy="928592"/>
      </dsp:txXfrm>
    </dsp:sp>
    <dsp:sp modelId="{1CDDE676-83D3-4DD0-9F79-BD37412BF182}">
      <dsp:nvSpPr>
        <dsp:cNvPr id="0" name=""/>
        <dsp:cNvSpPr/>
      </dsp:nvSpPr>
      <dsp:spPr>
        <a:xfrm>
          <a:off x="707176" y="1151763"/>
          <a:ext cx="5287391" cy="1069981"/>
        </a:xfrm>
        <a:prstGeom prst="roundRect">
          <a:avLst>
            <a:gd name="adj" fmla="val 10000"/>
          </a:avLst>
        </a:prstGeom>
        <a:solidFill>
          <a:schemeClr val="lt1">
            <a:hueOff val="0"/>
            <a:satOff val="0"/>
            <a:lumOff val="0"/>
            <a:alphaOff val="0"/>
          </a:schemeClr>
        </a:solidFill>
        <a:ln w="5715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CA" sz="1800" kern="1200" dirty="0">
              <a:latin typeface="Sniglet" panose="020B0604020202020204" charset="0"/>
            </a:rPr>
            <a:t>2</a:t>
          </a:r>
          <a:r>
            <a:rPr lang="fr-CA" sz="1800" kern="1200" baseline="30000" dirty="0">
              <a:latin typeface="Sniglet" panose="020B0604020202020204" charset="0"/>
            </a:rPr>
            <a:t>e</a:t>
          </a:r>
          <a:r>
            <a:rPr lang="fr-CA" sz="1800" kern="1200" dirty="0">
              <a:latin typeface="Sniglet" panose="020B0604020202020204" charset="0"/>
            </a:rPr>
            <a:t> phase : justification</a:t>
          </a:r>
        </a:p>
        <a:p>
          <a:pPr marL="0" lvl="0" indent="0" algn="l" defTabSz="800100">
            <a:lnSpc>
              <a:spcPct val="90000"/>
            </a:lnSpc>
            <a:spcBef>
              <a:spcPct val="0"/>
            </a:spcBef>
            <a:spcAft>
              <a:spcPct val="35000"/>
            </a:spcAft>
            <a:buNone/>
          </a:pPr>
          <a:r>
            <a:rPr lang="fr-CA" sz="1400" kern="1200" dirty="0">
              <a:highlight>
                <a:srgbClr val="00FF00"/>
              </a:highlight>
              <a:latin typeface="Sniglet" panose="020B0604020202020204" charset="0"/>
            </a:rPr>
            <a:t>Raisons/preuves</a:t>
          </a:r>
        </a:p>
        <a:p>
          <a:pPr marL="0" lvl="0" indent="0" algn="l" defTabSz="800100">
            <a:lnSpc>
              <a:spcPct val="90000"/>
            </a:lnSpc>
            <a:spcBef>
              <a:spcPct val="0"/>
            </a:spcBef>
            <a:spcAft>
              <a:spcPct val="35000"/>
            </a:spcAft>
            <a:buNone/>
          </a:pPr>
          <a:r>
            <a:rPr lang="fr-CA" sz="1400" kern="1200" dirty="0">
              <a:highlight>
                <a:srgbClr val="00FFFF"/>
              </a:highlight>
              <a:latin typeface="Sniglet" panose="020B0604020202020204" charset="0"/>
            </a:rPr>
            <a:t>Explicitation</a:t>
          </a:r>
        </a:p>
      </dsp:txBody>
      <dsp:txXfrm>
        <a:off x="738515" y="1183102"/>
        <a:ext cx="4024472" cy="1007303"/>
      </dsp:txXfrm>
    </dsp:sp>
    <dsp:sp modelId="{17B1A9CB-4A53-40A9-930C-73FA8A2A1174}">
      <dsp:nvSpPr>
        <dsp:cNvPr id="0" name=""/>
        <dsp:cNvSpPr/>
      </dsp:nvSpPr>
      <dsp:spPr>
        <a:xfrm>
          <a:off x="1286108" y="2507592"/>
          <a:ext cx="4934352" cy="847702"/>
        </a:xfrm>
        <a:prstGeom prst="roundRect">
          <a:avLst>
            <a:gd name="adj" fmla="val 10000"/>
          </a:avLst>
        </a:prstGeom>
        <a:solidFill>
          <a:schemeClr val="lt1">
            <a:hueOff val="0"/>
            <a:satOff val="0"/>
            <a:lumOff val="0"/>
            <a:alphaOff val="0"/>
          </a:schemeClr>
        </a:solidFill>
        <a:ln w="5715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CA" sz="1800" kern="1200" dirty="0">
              <a:latin typeface="Sniglet" panose="020B0604020202020204" charset="0"/>
            </a:rPr>
            <a:t>3</a:t>
          </a:r>
          <a:r>
            <a:rPr lang="fr-CA" sz="1800" kern="1200" baseline="30000" dirty="0">
              <a:latin typeface="Sniglet" panose="020B0604020202020204" charset="0"/>
            </a:rPr>
            <a:t>e</a:t>
          </a:r>
          <a:r>
            <a:rPr lang="fr-CA" sz="1800" kern="1200" dirty="0">
              <a:latin typeface="Sniglet" panose="020B0604020202020204" charset="0"/>
            </a:rPr>
            <a:t> phase : conclusion</a:t>
          </a:r>
        </a:p>
        <a:p>
          <a:pPr marL="0" lvl="0" indent="0" algn="l" defTabSz="800100">
            <a:lnSpc>
              <a:spcPct val="90000"/>
            </a:lnSpc>
            <a:spcBef>
              <a:spcPct val="0"/>
            </a:spcBef>
            <a:spcAft>
              <a:spcPct val="35000"/>
            </a:spcAft>
            <a:buNone/>
          </a:pPr>
          <a:r>
            <a:rPr lang="fr-CA" sz="1400" kern="1200" dirty="0">
              <a:highlight>
                <a:srgbClr val="FF00FF"/>
              </a:highlight>
              <a:latin typeface="Sniglet" panose="020B0604020202020204" charset="0"/>
            </a:rPr>
            <a:t>Rappel de l’affirmation </a:t>
          </a:r>
        </a:p>
      </dsp:txBody>
      <dsp:txXfrm>
        <a:off x="1310936" y="2532420"/>
        <a:ext cx="3764595" cy="798046"/>
      </dsp:txXfrm>
    </dsp:sp>
    <dsp:sp modelId="{8CEAF5C6-EEB6-4A3E-8861-A6F2F8343EF5}">
      <dsp:nvSpPr>
        <dsp:cNvPr id="0" name=""/>
        <dsp:cNvSpPr/>
      </dsp:nvSpPr>
      <dsp:spPr>
        <a:xfrm>
          <a:off x="4763584" y="793020"/>
          <a:ext cx="414470" cy="504283"/>
        </a:xfrm>
        <a:prstGeom prst="downArrow">
          <a:avLst>
            <a:gd name="adj1" fmla="val 55000"/>
            <a:gd name="adj2" fmla="val 45000"/>
          </a:avLst>
        </a:prstGeom>
        <a:solidFill>
          <a:schemeClr val="tx1">
            <a:lumMod val="95000"/>
            <a:lumOff val="5000"/>
            <a:alpha val="9000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endParaRPr lang="fr-CA" sz="2500" kern="1200"/>
        </a:p>
      </dsp:txBody>
      <dsp:txXfrm>
        <a:off x="4856840" y="793020"/>
        <a:ext cx="227958" cy="401702"/>
      </dsp:txXfrm>
    </dsp:sp>
    <dsp:sp modelId="{E96FD752-6C1A-4F01-A9E3-CA9997B45EDD}">
      <dsp:nvSpPr>
        <dsp:cNvPr id="0" name=""/>
        <dsp:cNvSpPr/>
      </dsp:nvSpPr>
      <dsp:spPr>
        <a:xfrm>
          <a:off x="5262478" y="2151229"/>
          <a:ext cx="425938" cy="517674"/>
        </a:xfrm>
        <a:prstGeom prst="downArrow">
          <a:avLst>
            <a:gd name="adj1" fmla="val 55000"/>
            <a:gd name="adj2" fmla="val 45000"/>
          </a:avLst>
        </a:prstGeom>
        <a:solidFill>
          <a:schemeClr val="tx1">
            <a:alpha val="9000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fr-CA" sz="2600" kern="1200">
            <a:solidFill>
              <a:schemeClr val="tx1"/>
            </a:solidFill>
          </a:endParaRPr>
        </a:p>
      </dsp:txBody>
      <dsp:txXfrm>
        <a:off x="5358314" y="2151229"/>
        <a:ext cx="234266" cy="412254"/>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ADCB43CC-1E8C-4C3E-9DDC-10FB4D06FE7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A"/>
          </a:p>
        </p:txBody>
      </p:sp>
      <p:sp>
        <p:nvSpPr>
          <p:cNvPr id="3" name="Espace réservé de la date 2">
            <a:extLst>
              <a:ext uri="{FF2B5EF4-FFF2-40B4-BE49-F238E27FC236}">
                <a16:creationId xmlns:a16="http://schemas.microsoft.com/office/drawing/2014/main" id="{F956CB3F-8B96-4467-819F-9C4636D2A65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6FE239-4C57-46B8-8BC9-CD758AF6DD52}" type="datetimeFigureOut">
              <a:rPr lang="fr-CA" smtClean="0"/>
              <a:t>2021-05-14</a:t>
            </a:fld>
            <a:endParaRPr lang="fr-CA"/>
          </a:p>
        </p:txBody>
      </p:sp>
      <p:sp>
        <p:nvSpPr>
          <p:cNvPr id="4" name="Espace réservé du pied de page 3">
            <a:extLst>
              <a:ext uri="{FF2B5EF4-FFF2-40B4-BE49-F238E27FC236}">
                <a16:creationId xmlns:a16="http://schemas.microsoft.com/office/drawing/2014/main" id="{3A4C18BE-B333-4497-8D38-9BDC884611C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CA"/>
          </a:p>
        </p:txBody>
      </p:sp>
      <p:sp>
        <p:nvSpPr>
          <p:cNvPr id="5" name="Espace réservé du numéro de diapositive 4">
            <a:extLst>
              <a:ext uri="{FF2B5EF4-FFF2-40B4-BE49-F238E27FC236}">
                <a16:creationId xmlns:a16="http://schemas.microsoft.com/office/drawing/2014/main" id="{3AEBE7D4-205B-4BF8-B126-8E485655FA9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A2CE64-C634-4F76-8A58-B6EA96FBA5B7}" type="slidenum">
              <a:rPr lang="fr-CA" smtClean="0"/>
              <a:t>‹N°›</a:t>
            </a:fld>
            <a:endParaRPr lang="fr-CA"/>
          </a:p>
        </p:txBody>
      </p:sp>
    </p:spTree>
    <p:extLst>
      <p:ext uri="{BB962C8B-B14F-4D97-AF65-F5344CB8AC3E}">
        <p14:creationId xmlns:p14="http://schemas.microsoft.com/office/powerpoint/2010/main" val="313430055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4:53:09.271"/>
    </inkml:context>
    <inkml:brush xml:id="br0">
      <inkml:brushProperty name="width" value="0.2" units="cm"/>
      <inkml:brushProperty name="height" value="0.4" units="cm"/>
      <inkml:brushProperty name="color" value="#D9AEFF"/>
      <inkml:brushProperty name="tip" value="rectangle"/>
      <inkml:brushProperty name="rasterOp" value="maskPen"/>
    </inkml:brush>
  </inkml:definitions>
  <inkml:trace contextRef="#ctx0" brushRef="#br0">0 85 12432,'0'-23'983,"0"-3"0,0 19-423,13-1-284,2 1-45,20 7-124,-5 0 0,1 0 88,-3 0 0,-6 0 37,11 0-141,-12 0-35,11 0 1,-13 0-30,9 0 0,4-1-5,10-4 0,-9 4 119,0-4 52,-19 3-240,24 2 125,-27 0-161,15 0 139,-11 0-182,-1 0 77,0 0-40,0 0 150,6 7 49,-4-6 29,11 12 25,-5-12-147,12 6 1,2-7 29,0 0-126,-1 0 59,-7 6-48,-12-5-84,9 6 104,-16-1 68,18-4 40,-5 4 89,6-6-28,-6 6-148,11-4 62,-16 4-57,10-6 0,-5 0 1,6 0-52,-6 0 16,17 0 114,-16 0 27,6 0-82,-15 0-202,-2 0 134,-4 0 151,6 0-70,0 6-15,-6-4-5,5 4-6,-5-6-174,6 0 156,0 6 46,-6-4-1001,4 4 0,-4-6 0,6 0 0,0 0 738,-6 0 0,5 0 0,-5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7T18:17:55.772"/>
    </inkml:context>
    <inkml:brush xml:id="br0">
      <inkml:brushProperty name="width" value="0.08571" units="cm"/>
      <inkml:brushProperty name="height" value="0.08571" units="cm"/>
      <inkml:brushProperty name="color" value="#F6630D"/>
    </inkml:brush>
  </inkml:definitions>
  <inkml:trace contextRef="#ctx0" brushRef="#br0">1 0 10156,'0'14'308,"0"0"0,0 1 0,0-1-54,0 0 0,0 5 1,0-1 35,0 0-150,0 4 1,0-5 0,0 6 0,0 1 38,0-2 0,0 5 1,0-6-1,0 5-77,0 2 0,0-8 0,0 8 1,0-1-9,0 0 0,0 2 0,0 3 0,0 1-49,0-2 0,0-1 0,0 0 0,0 1-17,0 2 1,0 0 0,1-5-1,2 2-66,2 3 1,1-6-1,-3 2 1,4 0 30,1-4 0,-4 0 0,4 3 0,-2 0 46,-3 0 0,1 1 0,-1-1 104,1 0 0,1-1-112,-5-4 1,0 9-11,0-4 8,0 3 1,0-3-1,0 1-34,0-1 35,0 0 1,0 0-1,0 0 1,0 1 13,0-1 0,0 0 0,0 0 0,0-1-35,0-3 0,0 2 0,0-4-2,0 0 0,0 3 1,0-6-1,0 0 0,0 0 10,0-1 0,2 3 1,1-4-1,2 2-28,-2-2 1,0-1 0,0-2 0,2 0-32,-2 0 0,0 0 0,0 0 23,2 0 16,0-6 0,-5 5 0,1-5 0,2 1-14,2 1 0,0-6 1,-5 6-9,0 1 0,0 1 143,0 2-115,0-6 1,4 5 0,1-4 0,-2 4 15,-1 1 1,-2-5 0,0 1 1,0 0 1,0 3 129,0 1 115,0 0 110,0-6 118,0-2-424,0-6 0,0 2-184,0 3 194,0-4-79,0 5 1,1-4-193,4 3 65,-3-4-147,4 6 1,-6-9-683,0-3 0,0 2 0,0-6 0,1-2 955,4-2 0,3-7 0,6-2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3:03.634"/>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1 14 12736,'30'-6'983,"3"4"-414,-11-4-622,0 12 97,17 2 1,-13 2-4,17-1 0,2-4-420,7 4 1,1-4 653,-1 4 1,-2-1 168,-3 2 0,-1 2-275,5-3 1,-4-1-121,5 2 0,-6-6 96,1 6 0,-2-7 13,2 2 0,-3-4-51,3-1-34,-9 0 1,-5 0-86,0 0 1,-8 0-1,17 0 36,5 0 1,-6 0 86,1 0 1,2 0-7,3 0 0,0 0-69,-4 0 0,5 7-74,4 2 1,4-3 26,5-1 1,-4 1 0,2-1 34,-1-2 1,-15-1 214,4-2-229,6 0 0,-12 0 0,6 0 86,-5 0-83,-1 0 1,11 0 0,0-2-3,-4-3 1,1 4 0,-1-4-6,4 3 1,-2 1 47,-3-4 1,5 4-1,12-6 44,-7 1 1,-12 5 0,-4-4-93,8 3 0,-10 2 1,11 0-20,2 0 1,-10 0-90,15 0 94,-20 0 0,15 0-86,-10 0 0,4 0 53,15 0 0,3 0 37,2 0 1,3 0-8,2 0 1,-4 0 0,-3 0 0,-3 0 1,-17 0 0,6 0 126,2 0 0,-11 0 215,11 0 1,1-4-134,8-1 0,0-5-273,-4 6 151,-13-1 1,0 5-95,-7 0 1,-2 0-1,10 0 3,1 0 1,-6 0 4,-2 0 0,4-2 159,5-2 0,0 2 24,-4-3 1,-1 2-19,0-1 1,1 2-145,-1-3 1,5 4-37,0 1 71,-6 0 1,-5 0-290,-3 0 226,-3 0 0,6 0-349,-3 0-201,3 0-418,6 0 0,-12 0 0,-10 0 0,-7 0 656,-12 6 0,6 2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3:15.012"/>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1 113 12844,'42'8'-66,"1"-3"1,1-4 198,3-1 1,-2 0-51,7 0 1,0 0 52,4 0 1,-1-1-319,-3-4 240,2 4 0,-8-7-25,6 3 18,-13 3 1,3-4 32,-9 6 1,8 0-46,6 0 0,0 0-85,-5 0 1,-7 3-24,2 7 0,-5 1 29,15 12 0,-14-10 92,9 1 1,-15-9-66,10-1 1,-1-2 297,11-2-113,-9 0 0,6 0-232,-6 0 50,-7 0 1,13 1 6,-7 4 0,7-3 0,11 2-32,-3-2 0,-7-2 75,-2 0 0,-7 0 0,11 1 107,3 4 1,-1-2-129,2 7 1,7-6 0,5 4-103,-3-1 0,-10-3 0,-12-4 77,1 0 1,14 0-203,8 0 180,-12 0 0,6-1 266,-13-4-4,-6 3 0,8-5-21,-6 2 0,6 3-194,12-2 0,-1 2 0,-2 2-46,-1 0 1,-11 0 0,4 0 18,5 0 0,-7 0-187,13 0 0,-6 0 234,11 0 1,-3-5 140,-1 1 1,-1-3 76,1 3-216,-20 2 0,4-4-120,-13 6 89,1 0 1,3 0 11,1 0 1,2 0-109,17 0 1,-5 0-55,4 0 0,-4 0 52,5 0 1,-2 0 75,2 0 1,3 0 130,-3 0 1,-2-5-101,2 0 0,-5-4 234,4 4-101,-11 1 1,-1 4-177,-6 0 4,-7 0 0,18 0 13,-6 0 0,11 0 0,10 0-74,-4 0 1,-10 1 0,-4 2 13,8 2 0,-2 0 0,11-5 17,-3 0 0,1 0 94,1 0 0,-1 0 0,10-2 0,-13-1 6,-7-2 0,-2-1 0,1 3-32,2-2 1,14-1 0,-4 3 0,-6-2 1,-3 2 1,-6 0 0,0 0 0,1-2-20,-1 2 1,0 1 0,1 2-1,-1 0-1,0 0 0,1 0 0,-1 0 0,0 0-31,1 0 0,2-4 0,4-1 11,2 2 1,1 1 0,-10 2 14,1 0 0,8-1 0,1-3 0,-3 0-27,-4 1 0,1 1 0,2 2-3,4 0 1,3-2 0,-6-1 12,2-1 0,1-1-126,-10 5 121,7 0 1,-5 0 90,3 0-60,9-6 0,-15 4 0,9-3 104,2 4 0,-5-1-81,14-2 1,-7 2-1,5-3-25,-1 4 0,-12 1 15,10 0 1,-4 0-69,14 0 0,-7 0 1,1 0 21,-7 0 1,-7 0 12,-4 0 0,3 0 44,12 0-36,-13 0 0,0 0 247,-7 0-225,-12 0 1,18 0 21,-10 0 1,4 0 8,15 0 1,-7 0-127,2 0 1,-3 0-11,-1 0 0,-1 0 79,0 0 0,2 0 23,3 0 1,-3 0-13,3 0 1,-1 1 14,1 4-14,-16-3 0,11 4 0,-9-6-1,-3 0 1,14 0 191,-6 0-113,-13 0 0,17 0 134,-9 0 1,9-5-58,15 0 0,-2 1-66,-4 4 0,4 0-144,-3 0 1,1 0-75,-1 0 0,3 0 98,-3 0 0,3 4 21,1 1 0,2 0 34,3-5-24,-15 0 1,5 0-4,-8 0 2,-10 0 0,18 0 1,-8 0 0,2 0 23,16 0 0,-12 0 0,-4 0 3,1 0 0,7 5-53,4-1 1,-2 1-1,1-5-41,-7 0 1,7 5 0,2-1 62,0-1 0,-8-1 0,-9-2 70,8 0 0,-10 0 0,9 0 80,-1 0 1,-1 0 5,10 0-214,-2 0 103,15 0 0,-21 0 1,2 0-141,-3 0 0,7 5 13,2-1 0,-1 6 0,3-5 25,-5-2 0,-4-2-26,7-1 0,2 0 101,8 0 0,2 0-47,-7 0 0,0 0 195,-4 0-66,-14 0 1,1 0-98,-6 0 9,-7 0 0,13 2 1,-8 1 14,7 2 1,-1-1-64,0-4 1,5 0 37,14 0 0,-4 0 1,1 0 68,-5 0 0,-9 0 36,8 0 1,-2-1-62,16-4 1,-8 4-117,-2-4 100,7-3 0,-22 6-130,6-2 109,6 2 0,-12 2 0,8 0-15,-2 0 1,-4 0 11,9 0 1,-2 0 0,4 0-59,-3 0 1,-7 0 16,8 0 1,-2-5 36,16 1 1,-6-7 156,1 1 0,2-1-120,-2 2 1,0-2 190,-5 6-181,-12 1 0,0 2-114,-6-3 105,-7 4 0,8-6-118,-6 7 85,-6 0 1,15 0-20,-9 0 1,5 2-37,9 3 0,3-4 18,6 4 1,1-3 43,-1-2 0,5 0 0,-1 0 34,-5 0 1,-2-5 0,-4 0-41,3 2 0,-5 0 124,-10-2-104,13 4 0,-3-6 0,8 7 45,-5 0 0,-6 0-31,-1 0 1,4 0-28,14 0 1,-9 0 0,1 0-47,-3 0 0,-8 0 18,10 0 0,-5 0 1,10 0-20,-9 0 1,9 0 0,1 0-2,0 0 1,0 0 9,-7 0 1,0 0 370,5 0-172,1 0 0,-17 0 76,7 0-226,-12 0 1,7 0 48,-9 0 0,3 5 47,7 0-1101,-1-1 0,0 3 738,-12 1 0,-35 12 0,-20 2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3:29.091"/>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0 85 13064,'35'-16'56,"2"7"1,-12 5 140,13 4 0,-4 0-80,9 0 0,5 0 0,3 0 24,-1 0 0,-3 0-164,0 0 1,-6 0 0,10 0 6,-5 0 1,-7 5 61,3 0 0,2 4 22,8-4 0,3 4 30,-3-4 1,7 0-15,2-5 1,0 1 23,-4 4 1,-1-3-3,1 2 0,-6-2 6,1-2 0,0 0-12,4 0 0,1 0-91,-1 0 1,1 0-2,-1 0 1,7 0-111,3 0 101,-10 0 1,-1 0-1,-13 0 1,1 0-25,-1 0 0,4 0 6,5 0 0,6-5 12,9 1 0,-4-1 1,-5 5 1,1 6 1,3 3 1,-5-1 0,1 0-1,-9-2-12,-4-2 1,-6 2 0,0-1-38,1-2 1,14 3 47,8-1-5,-6-1 0,0-4 0,-10 2 19,7 3 0,-3-4 1,9 4 16,-3-4 0,-4-1 0,-5 0-13,6 0 1,-7 0 0,12 0 4,2 0 1,-17-1 0,10-2-1,-8-2-11,-3 2 0,4 0 0,4 0-13,3-2 0,-5 0 1,-8 5 3,5 0 1,0 2-10,7 3 0,6-2-11,4 6 18,-6-6 0,-11 3 1,-5-6 7,5 0 0,-6 0 1,5 0 83,3 0 1,-2 0 30,8 0 1,1-1-73,8-4 1,-3 2-35,3-6 1,-3 6-48,-1-2 1,-1-1 14,1 1 1,-7 0 44,-3 5 1,1-5 202,-1 1-209,-12-1 1,1 5 68,-3 0 1,-7-2 19,12-2 0,-3 2-93,7-3 1,0 2-19,1-1 0,-6 2 89,1-3 1,-5-1 50,4 1 1,-13-1-34,4 1-176,-12 4 152,17-5-249,-18 6 23,18 0 1,-12 0-107,12 0 149,-13 0-69,7 0 128,-7 0 485,8 0 293,2 0-573,5 0-259,-7 0-89,6 0 4,2 0-7,-12 0 114,7 0-11,-21 0 114,16 0 109,-4 0 209,7 6-215,-1-5-151,6 6 93,2-14-57,7 6 296,-7-5-276,-2-1 142,-12 6-216,5-6-6,-12 7 1,18 0 33,0 0 1,2 0 25,2 0 0,-4 0 8,5 0 0,-10-1-5,5-4 1,-9 4-72,9-4 24,-13 3 30,13 2-20,-17 0 8,10 0-95,-10 0 56,11 0-81,-12 0-14,18 0 118,-3 0 0,12 2 31,1 3 0,-9-4 29,4 4 1,-13-4-32,12-1 0,0 0 11,10 0-13,-16 0 0,10-4-5,-13-1 2,0 0 0,8 5-6,-3 0 6,3 0 1,2 0 0,-1 0 0,-7 0-27,8 0 1,-4 0-80,13 0 0,2 0 15,-2 0 0,0 0 49,-5 0 1,5 0 59,0 0 1,1 0 4,-6 0 1,0 0 12,1 0-35,-7 0 1,-5 0 6,-3 0-3,-9 0 1,15 0-6,-5 0 1,0 0 27,9 0 0,0 0-16,4 0 0,-4 0-37,-1 0 1,3 0 35,7 0-225,-16 0 191,14 0 29,-27 0-42,21 0 294,-22 0-146,22 0-35,-21 0 0,21 0-26,-6 0 1,-4 0-59,4 0 1,-9 0-25,9 0 0,-10 0 77,10 0 0,-9 0-4,9 0 0,-10 0-32,10 0-36,0 0 40,16 0 1,-15 0-79,4 0 61,-10 0 0,5 0-51,0 0 1,4 0 10,15 0 1,3 0 38,-3 0 1,-2 0 0,0 0-4,-1 0 1,-5 0 8,-2 0 1,4 0-3,10 0 1,-4 0-14,-1 0 1,1 0-175,5 0 157,-13 0 1,-2 0-48,-9 0 0,9 0 4,10 0 64,-10 0 1,1 0-24,-11 0 1,6 0 109,9 0 0,-3 0-14,3 0 1,-1 0-49,1 0 0,-13 0-86,4 0 1,-2 0 35,11 0 0,-2 0 29,7 0-7,-13 0 0,-1 0 32,-10 0-30,-3 0 1,11 0 8,-3 0 0,8 0 15,6 0 0,6 0-7,-1 0 0,-2 0 61,2 0 0,-2-1 18,2-4 1,3 4-27,-4-4 1,0 3-83,0 2 1,-1 0 8,2 0 1,3 0-88,-3 0 98,-10 0 0,-3 0 25,-6 0 0,2 0 18,17 0 1,-7 0-15,2 0 1,2 0-27,-2 0 0,0 0-29,-5 0 0,5 0-50,0 0 0,0 0 63,-4 0 248,-1 0-236,6 0 1,-13-1 13,3-4 0,-4 3 238,8-2-233,-12 2 1,5 2-12,-7 0 1,8 0-58,11 0 1,-3 0 24,3 0 1,2 0 16,-2 0 0,0 0-1,-5 0 1,5 0 139,0 0 1,2-5-75,-2 1 1,-3-1-42,3 5 0,-3 0-11,-2 0-1,-12 0 0,-1 0-2,-5 0 0,-4 0-13,13 0 0,-14 0-27,9 0 1,-14 0-6,15 0 63,-14 0 1,24 0 145,-6 0-9,-6 0-111,6 0 50,-17 0 44,17 0-106,-16 0-51,10 0-108,-1 0 38,4 0-42,6 0 39,-1 0 108,-14 0 72,-6 0-720,-9 0-351,6 0 738,-2 0 0,-2 19 0,-10 4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3:34.910"/>
    </inkml:context>
    <inkml:brush xml:id="br0">
      <inkml:brushProperty name="width" value="0.2" units="cm"/>
      <inkml:brushProperty name="height" value="0.4" units="cm"/>
      <inkml:brushProperty name="color" value="#00F900"/>
      <inkml:brushProperty name="tip" value="rectangle"/>
      <inkml:brushProperty name="rasterOp" value="maskPen"/>
    </inkml:brush>
  </inkml:definitions>
  <inkml:trace contextRef="#ctx0" brushRef="#br0">0 85 12490,'43'-15'491,"-1"2"1,2 12-1,3-4 1,-13 2 491,4-7-889,-10 7 0,8-3-65,-3 6-46,-3 0 1,1 0-44,-2 0-33,-4 0 0,6 0 98,-3 0 1,-1 5 101,11-1 0,-10 1-2,5-5 1,-14 0 23,9 0 0,-9 0 79,13 0 0,-8 0-91,9 0 0,-10-2-194,10-2 28,-12 2 1,9-4-69,-7 6 151,1 0 1,8 0-78,1 0 1,-4 0-37,13 0 1,-3 0 159,4 0 0,-4 0 52,3 0 0,-12 0-39,7 0 1,3-2 76,7-2 1,0 1 23,-5-7-402,-12 7-38,3-3-117,-24 6-360,10 0 230,-11 0 0,9 6-492,7 3 738,-7 4 0,16 1 0,-11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3:37.836"/>
    </inkml:context>
    <inkml:brush xml:id="br0">
      <inkml:brushProperty name="width" value="0.2" units="cm"/>
      <inkml:brushProperty name="height" value="0.4" units="cm"/>
      <inkml:brushProperty name="color" value="#00F900"/>
      <inkml:brushProperty name="tip" value="rectangle"/>
      <inkml:brushProperty name="rasterOp" value="maskPen"/>
    </inkml:brush>
  </inkml:definitions>
  <inkml:trace contextRef="#ctx0" brushRef="#br0">0 7 12833,'36'-7'-984,"5"12"894,-3 0 0,-2 1 248,1 4 1,7-7 69,8 1 0,-2-2-104,2-2 0,-5 5-107,5-1 0,-2 7 8,2-1 0,1 1 0,-4 0-53,1-2 0,-8-4 98,5 4 0,0-6 200,10 2 1,-1-3 30,1-2 0,-1 0-136,0 0 0,2 0-193,4 0 126,-17 0 0,5 0-285,-12 0 187,-7 6 1,12-5 0,-9 4-37,8-3 0,-4 2 26,4 1 1,4 5 4,6-6 0,2 7 0,1-3-18,-3 0 1,-7 0 2,-2-4 1,7-2 39,11 3 1,0-4-20,-4-1 1,-6 0 342,1 0-147,-13 0 1,4-4-3,-10-1-149,-4 0 0,8 5-11,-5 0 0,12 0-6,13 0 0,-1 0-128,5 0 0,-3 0 1,-3 0-3,-3 0 1,-7 0 67,-2 0 1,7 0 112,11 0-83,-12 0 0,-1-5 1,-7-1 10,5-2 1,-1 4 228,2-6-106,-12 7 0,21-8-33,-9 6-88,-9 1 0,17 2-10,-13-3 1,11 4 10,8-4 1,5 4-64,-5 1 1,1 4-97,-6 1 1,0 0 78,1-5 1,-1 0 57,1 0 0,-6 0-8,1 0 1,-5 0 279,5 0-261,-13 0 1,5 0 14,-6 0-8,-7-7 1,11 6-1,-7-4-33,7 4 1,-3 1-82,8 0 0,1 0 28,8 0 0,0 0 58,1 0 1,-1 0 0,-1 0 28,-3 0 0,-13 0 0,-4 0 3,5 0 1,-2 0-19,9 0 1,0 0-17,10 0 23,-14 0 0,1 0 48,-6 0 1,1 0 14,13 0 1,-5 0-34,5 0 0,-7 0 4,2 0 0,3 0-125,2 0 0,1 0 14,-1 0 1,3 4 106,-3 1 1,1 0 136,-1-5 0,1 0-89,-6 0 0,6 0 64,-1 0-107,-9 0 1,5-2 10,-6-3 0,5 4-163,5-4 0,-8 4 96,-6 1 0,-5 0 0,4 0 0,3 0 1,0 0 1,3 0 0,-1 0 0,0-2 12,1-3 0,-1 4 0,0-4 25,1 3 0,8 2 0,1 0 1,-3-1-18,-4-4 1,-2 4-1,2-4 0,7 3 1,-4 2-7,13 0 0,-7 0 0,5 0-1,-1 0 1,-15 0-1,5 0 2,-1 0 0,-4 0 0,7 0 23,3 0 0,-12 0 0,9 0 24,2 0 1,-5-4-10,14-1 0,0 0-28,10 5 0,-1-4-70,1-1 0,-1 0 39,1 5 21,-19 0 1,-4 0 0,-13 0-1,7 0 1,2 0-1,6 0 13,-1 0 1,-7 0-1,-4 0 50,1 0-46,-5 0 0,7 0 0,0 0 8,9 0 0,-9 0 1,6 0 14,-5 0 0,4 0 0,4 0-12,5 0 1,-13 0 0,7 0-28,-2 0 1,-2 0 4,12 0 0,-6 0 0,9 0-169,-2 0 1,-12 0 159,10 0 1,-12 0 0,9 0 93,-3 0 1,-14 0-34,7 0 1,-3 0-19,12 0 0,2 0-51,-7 0 1,4 0-93,-4 0 1,0 2 67,-4 2 1,-1-2 64,0 3 1,-4-4 177,0-1 29,-13 0-72,1 0-82,7 0-130,-14 0 77,27 0 0,-21 0-31,12 0-93,-5 0 0,8 0 50,-2 0 0,3 0 115,1 0 1,1 0 131,-1 0 1,-9 0-96,0 0 0,-5 0-42,10 0 0,-6 0-160,6 0 142,-13 0 1,5 0-163,-7 0 128,-5 0 0,18 0 15,-3 0 0,-7 0 16,12 0 1,-8 0 162,7 0 0,1-4-93,4-1 0,1-1-68,-1 1 1,-3 3-80,4-2 0,-9 2 5,8 2 0,-1 0-10,6 0 0,-12 0 15,2 0 13,-15 0 66,17 0 60,-15 0-910,17 0 502,-18 0-459,-2-6-230,-9 4 893,-10-4 0,4 6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3:50.037"/>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79 156 12696,'-30'-14'-248,"3"0"851,13 6 380,6 2-675,33 6 1,0 0-120,32 0 0,-9 0 0,12 0-167,-2 0 0,-11 0 0,5-2 0,-7-1 0,-2-2 0,0 0 0,3 4 0,1-2 64,-2-2 0,4 0 1,-2 5-1,-2 0 0,-1 0 1,3-1 0,0-2 0,1-2 32,0 2 1,-4 1-1,5 2-104,-1 0 34,-4 0 0,9 0 1,-6 0-1,1 0 13,0 0 0,-4 0 1,3 0-1,-1 0-39,1 0 0,-4 0 1,4 0-1,-1 2 15,1 3 0,-2-4 1,6 5-1,-1-1-8,0 0 0,-3-1 1,3-2-1,0 1-16,1 2 0,-4 0 1,3-5-1,-2 0 71,-2 0 1,2 0 0,1 0 0,0 0-21,-1 0 0,4 0 0,-3 0 0,-1 0 40,1 0 0,3 0 0,-4 0 0,2 0-116,4 0 1,-4 0-1,2 0 1,-1 1-4,-1 4 0,4-4 0,-7 4 0,0-3 2,1-2 0,-2 0 0,4 0 1,0 0-3,0 0 0,-3 0 0,4 0 0,-1 0 123,0 0 0,-3 0 1,5-2-1,0-1 16,-2-2 1,5 1-1,-4 2 1,4-1-99,2-2 1,-6 0-1,1 5 1,1-1 53,2-4 0,2 4 0,-1-4-247,1 3 188,-1-4 0,-4 5 1,0-4-272,1 3 252,2 2 1,-4-4-1,1-1 1,0 2 36,-2 1 0,5 1 0,-3-3 0,1 0 28,-1 1 1,1-1 0,-4 1-1,-1-1-19,1 0 1,3 3 0,-5 1 0,0 0-68,1 0 0,-4 0 0,5 0 1,-2 0-64,0 0 0,0 0 0,-5 0 0,2 0-103,3 0 0,-3 0 1,8 0 122,6 0 0,-8 0 1,13 0-2,-7 0 0,-9 0 0,-9 0 218,1 0 0,11 0 0,5 0-111,3 0 1,-14 0 0,3 0-32,-5 0 0,10 0 0,3 0 6,-2 0 1,-4 0-53,-2 0 0,5-5 13,14 1 0,-5-1 0,-10 5 15,-4 0 0,-6 0 7,2 0 1,-3 0 21,12 0 1,-11 0 139,1 0-132,-15 0-22,6 0 21,-5 0 0,3 0 85,7 0 1,-10 0 1,5 0 1,-9 0 70,9 0 1,-8 0-59,12 0 1,-12 0-171,13 0 1,-8 0 6,7 0 0,1 0 27,4 0-195,-12 0-25,-3 0 164,-19 0-924,4 0 500,-4 0 424,6 0-17,0 0 33,7 0 569,-6 0 76,6 0-531,-7 0-115,6 0 1,8 0 62,10 0 0,-2 0-231,2 0 1,6 0 272,7 0 1,3-5 0,-1 0 62,-1 2 1,-11 2 0,1 1 0,-1 1-145,-1 4 0,3-3 1,-1 2-1,0-1-48,1 2 0,4-3 1,1 2-1,1-1-102,0 2 1,2-2-1,-2 5 1,1-2 117,3-2 1,-2-1-1,0 0 1,1 2 26,-2-2 0,5-2 1,-5-1-1,2 2-37,0 3 1,0-4 0,2 4 190,-2-4-80,3-1 0,-6 0 0,4 0 1,-1 0-52,1 0 0,-3 2 0,2 1 0,0 2-33,-2-2 0,5-2 0,-5-1 1,2 0-5,-1 0 1,-5 0 0,2 0 0,1 0 20,3 0 1,-4 0 0,-1 0 0,-3 0 0,-1 0 1,-1 0-1,0 0 8,1 0 1,8 0 0,1 0-14,-3 0 1,9 0 0,0 0-4,0 0 0,0 0 253,-7 0-232,-5 0 1,12 0 0,-9 0 34,2 0 0,1 0 0,-10 0 0,1 0 14,-1 0 0,0 0 0,1 0 0,-1 0-17,0 0 1,1 0 0,-1 0 0,0 0-42,1 0 1,1 0 0,1 0-1,2 0-3,-1 0 0,2 0 0,1 0 1,-1 0 16,1 0 0,3 0 0,-5 0 0,-2-1 38,-1-4 0,0 4 0,2-4 0,1 3-25,-2 2 1,-1 0 0,0 0 58,3 0-83,-3 0 0,6 0 0,-3 0 0,3 0 0,2 0-96,0 0 1,-5 0 0,4 0 73,3 0 0,1 0 1,1-1-1,1-2 2,-1-2 0,-4 0 0,1 5 0,3-1 84,4-4 1,1 3 0,-4-2 0,-1 1 51,1-2 1,-1 3 0,0-2 0,1 2-51,-1 2 1,5-5-1,2 1 1,0 0-18,0 3 0,-2 1 0,-5 0 1,2 0-51,3 0 1,-3 1 0,3 3-203,-2 0 146,-3 1 1,-1-5-1,-2 0 1,-1 2 64,1 2 0,-3-2 1,1 3-1,-3-4 47,-2-1 1,2 0 0,-1 0 0,0 0 3,2 0 1,-5 0 0,4 0 0,-1 0 82,0 0 0,1 0 0,-6 0 0,0 0-17,1 0 1,2 0 0,4 0-133,2 0 0,-4 0 0,-7 0 39,3 0 1,-3 2-25,7 2 0,-11-2-296,6 3-209,-22 3-476,6-7 492,-19 5 0,-5 1 246,-16 2 0,-10-3 0,-24 1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3:44.892"/>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43 65 12499,'-24'-14'123,"5"0"192,32 0 89,-10 6-13,28 2 3,-20 0-240,22 4 0,-4 2-24,8 9 1,-5-2-61,0-3 1,6-2 46,9-2 0,5-5 5,-5 1 1,0-1 25,-5 5-79,-6 0 0,-4 0-230,-4 0 227,-9 0 0,11 5-239,-7-1 207,-6 1 1,18 0 36,-7-1 0,8 1 84,11-5 1,-1 0 187,5 0 1,-4 0-103,5 0 0,-5 0-204,5 0 0,-5 0-67,5 0 1,-7 0 100,2 0 0,-3 0 29,-2 0 1,-4 5 52,0-1-88,-7 1 1,0-5 47,-2 0 1,4 0-126,14 0 0,-2 5-27,7 0 0,0-1 33,4-4 0,5 0 139,0 0 0,-1-4-101,-8-1 0,1 0 133,-6 5-128,-6 0 0,-8 0-106,0 0 146,-13 0-183,19 0 97,-4 0 1,-7 0-6,9 0 0,-7 5 98,8 0 1,-5 1-32,4-1 1,3-4-19,7 4 0,3-4 10,6-1 1,1 0 196,-1 0 0,-6-4 17,-3-1 1,-3-1-193,-1 1 21,-14 3 1,6-4-115,-7 6 24,-6 0 1,8 0 2,-7 0 0,4 2-305,15 2 0,-17-2 435,8 3-84,-15-4-1031,15-1 0,-18 0 0,6 7 738,-14 7 0,-7 8 0,-7 6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3:47.466"/>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1 255 12730,'42'-13'2,"0"-6"1,-9 5 354,0 0 0,5 5-58,9-1 1,1 4-103,-1 6 1,-3 0 0,5 1 63,-1 4 1,-7-3-28,6 2 1,7-2-170,11-2 0,1 0 0,-5 0 0,-9 0 16,-6 0 1,-4-5 0,0-1 0,2 0-4,3 0 1,-3 1 0,3 3 0,-3-1-22,-2-2 1,-2 1 0,3 4-37,11 0 0,-2 1 1,6 4-27,-4 4 0,1 1 0,-6 2-22,3 4 0,-5-3 0,-7-4 24,9 2 1,-10-3 0,8 0-28,-4-2 1,10-1 0,5-5 150,0 0 0,-8 0 0,-9 0 85,8 0 0,-2 0 0,11 0-128,-4 0 1,-2 0 0,-9 0-1,-1 0-49,0 0 0,-3 0 1,2 0-1,3 0-2,0 0 1,0 0 0,-2 0 0,2 0-44,3 0 1,-3 0 0,3 0-1,-3 0 30,-2 0 0,1 0 1,-1 0-1,0 0-2,1 0 1,-1 0 0,0 0-1,2-2-11,3-3 0,-6 4 1,8-6 51,5 1 0,-5 5 0,6-6 134,0 1 1,-8 3 4,9-6 1,-2 4-128,2-5 0,-1 7 0,-2-1-75,-1 2 0,-8 2-53,8 0 0,-13 0 0,13 0-48,-1 0 0,-7-5 75,3 1 1,0-1 276,10 5-245,-13 0 0,0 0 195,-7 0-73,-5 0 1,11-2-86,-5-2 1,12 2-39,16-3 0,3 2 0,-2 0-19,-5-2 0,-12 1 1,-13 4 23,3 0 0,10 0 0,5 0 18,3 0 0,-7 0 1,7 0-21,-3 0 1,-8 0 0,-9 0 0,1 0-18,2 0 0,-3 0 0,-1 0-14,2 0 0,12 0-26,0 0 55,14 0 1,-20 0 0,10 0 8,0 0 0,-14 0 0,6 0 0,-5 0-2,-1 0 0,-4 0 1,1 0-1,1 0-2,2 0 0,1 0 1,1 0-1,-1 0-40,0 0 0,1 0 1,4 0-4,9 0 0,-9-5 0,10 0 55,-10 2 1,4 2-1,1 1 1,-3 0-35,-4 0 0,-2-5 1,-1 0 187,0 2-115,1 1 1,-1 2-1,0 0 1,1 0-63,-1 0 1,0 0 0,2-1 0,2-2-14,1-2 0,0 0 0,-5 5 0,0 0 3,1 0 0,4 0 0,0 0 1,-2-1 10,-1-4 0,-2 4 0,1-4 1,-1 3 3,0 2 1,1 0-1,-1 0 1,0 0-27,1 0 0,-1 0 0,0 0 1,1 0-81,-1 0 1,0 2 0,1 1-189,-1 2 266,0-1 1,1-4 0,-1 2-29,0 3 21,1-4 0,-1 5 0,0-6 171,1 0-196,-1 0 0,4 0 147,5 0 1,7 0 53,13 0 0,-8 0 1,-4 0-92,-1 0 1,-16 0-1,9 0-93,0 0 1,-11 0 0,10 0-49,2 0 0,-13 0 1,11 0 57,2 0 0,-10 0 22,14 0 1,-7 0 0,9 0 67,-5 0 1,-12 0 0,3 0-102,1 0 1,-7 0-1,8 0-44,4 0 0,-11 0 1,11 0 29,2 0 1,-10 0 11,15 0 0,-7 0 1,9 0 261,-5 0 0,-9 0-99,-3 0 1,9 0-1,8 0-24,-4 0 0,-9 0-264,-9 0 84,13 0 0,-1 0 1,9 0-16,-3 0 0,-8 0 171,-9 0-99,12 0 1,-6-4 106,12-1 0,-7-1 0,9 3 45,-5-2 1,-12 0 0,4 5-84,5 0 1,-7-1-62,13-4 0,-1 3 0,9-2-22,-7 2 1,-12 2 0,-6 0 26,5 0 1,-6 0-1,6-1 27,1-4 1,-7 3-1,6-2 242,1 2 0,-4-3-240,11 1 25,-16-1 0,13 5-77,-17 0 1,9 0-16,6 0 1,-4 0-63,-6 0 1,13 0 69,12 0 0,2 0 0,0 0 39,-3 0 1,-17 0 0,6 0 19,2 0 1,-13 0 0,11 0 15,2 0 1,-8 0-1,11 0-16,0 0 1,-10 0 0,9 0-3,-4 0-6,-6 0 0,4 0 1,-5-2 26,-1-2-26,0 2 0,5-4 0,0 6 0,0 0 8,2 0 0,-5-5 0,5 0 0,-2 2 0,0 2 0,4 1 0,-2 0 1,0 0-24,-1 0 1,1 0 0,-4 0 0,2 0-7,-1 0 1,-2 0 0,0 0 0,1 0 8,2 0 0,0 0 0,-3 0 10,3 0 0,11 0 0,5 0 1,-7 0-9,-4 0 1,-5 0-1,-5 0 208,1 0-195,-1 0 0,0 0 1,1 0 320,-1 0-279,-6 0 0,13 0 0,1-2 24,8-3 0,1 4 0,-2-4-11,1 4 1,-2 1 0,-13 0-37,-1 0 1,10 0-1,-1 0 1,-2 0-53,-3 0 1,-9 0 0,1 0 72,1 0 0,14 0-37,8 0 1,1 0 64,-1 0-1055,-16 0 0,2 0 0,-30 0 492,9 0 0,-30 4 246,-5 1 0,-7 6 0,-18-3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3:51.077"/>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65 170 12758,'-30'-30'491,"4"3"1,18 20-1,13 2 1,15-1-298,32 1 1,-7-4-1,7 4 1,-5 2-138,0 1 0,-2 2 0,6 0 1,-1 0 137,0 0 0,0 0 0,3 0-248,-1 0 40,-6 0 0,4-5 0,-3 1 1,5 1 159,3 1 1,-4-3-1,1 1 1,1-1 11,2-1 0,0 4 0,-2-3 0,-1 4-34,1 1 0,2 0 0,0 0 0,-2 0-143,-1 0 1,-5 0 0,3 0 0,1 0-65,-1 0 0,-5 0 0,2 0 139,-3 0 0,3 0 1,2 0 154,1 0 1,-14 1 99,2 4-283,-4-3 144,9 4 148,-14-6-22,-2 0-115,-13 0-1168,-6 0 0,4 0 0,-4 0 0,6-6 0,1-2 0,-8 0 0,6-5 913,-5 12 1,0-5-1,-2 6 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4:53:26.458"/>
    </inkml:context>
    <inkml:brush xml:id="br0">
      <inkml:brushProperty name="width" value="0.2" units="cm"/>
      <inkml:brushProperty name="height" value="0.4" units="cm"/>
      <inkml:brushProperty name="color" value="#EF0C4D"/>
      <inkml:brushProperty name="tip" value="rectangle"/>
      <inkml:brushProperty name="rasterOp" value="maskPen"/>
    </inkml:brush>
  </inkml:definitions>
  <inkml:trace contextRef="#ctx0" brushRef="#br0">51 85 12834,'-24'-8'484,"-1"-4"499,24 10-759,26-4 1,3 6 0,27 0-103,-5 0 0,-8 0 0,-1 0 58,8 0 0,-10 0 0,8 0 27,-5 0 1,12-5-132,7 0 0,-2 1 0,-1 4 62,-4 0 0,-12-2-64,5-3 23,-12 4 0,7-5 1,-9 6 1,8-2-38,6-3 0,0 2 95,-5-6 49,-6 6-241,5-4-143,-11 7 80,10 0 48,-3 0 36,5 7-6,-6-6 20,-8 5-17,5-6 1,-13 0-4,13 0 1,-9 2 12,9 3 0,-10-4-33,10 4 1,-9-3-52,9-2 1,-10 4 62,10 1 1,-9 0-5,9-5 1,-10 4 48,10 1 29,-6 0-64,13-5 51,-16 0-41,15 0 18,-22 0-12,23 0 0,-25 0 1,14 0 1,-11 0-43,15 0 0,-9 0 19,9 0 1,-8 0 21,12 0 1,-16 0 7,12 0 0,-13 0 13,13 0 0,-9-2 32,8-2 1,-8 2-50,9-3 0,-5 4-62,10 1 0,-10 0-50,5 0 0,-10 0 7,10 0 0,-4 0 76,8 0 0,-4 0 102,5 0 1,-5 0-2,4 0 0,-8-2 4,3-3-67,-11 4 1,18-5-23,-6 6 0,-8 0-14,3 0 13,-18 0 142,27 0-103,-13 0 1,13 0-29,1 0 1,-14 0-47,4 0 1,-9 0 5,14 0 37,-19 0 3,17 0 46,-22 0 22,12 0-156,-13 0-3,4 6 187,-4-5-1078,6 6 0,-6-1 738,-21 8 0,2-5 0,-15 4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3:54.647"/>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1 43 12544,'37'0'179,"1"0"1,0 0-216,4 0 0,7 1 155,2 4 1,3-3-1,0 2-59,3-2 1,-10 3-1,5-1 1,-7-1-12,-2-1 0,0 3 1,6 1-31,7 2 1,2-4 0,5 4 5,-5-1 1,-4-3-1,-12-2 1,0 1 39,1 2 1,-1-1 0,0-4-19,1 0-20,-1 0 1,5 5 0,0 0 232,-2-2-222,6-2 1,-8 4 0,4 0 0,-3-2 59,-1-1 0,1-1 0,1 2 0,2 2-11,-1-2 1,-1-1 0,1-1 0,2 2 13,2 2 1,0 0 0,4-5 0,-2 0-33,1 0 0,3 0 0,4 0 1,1 0-29,-1 0 1,-2 0-1,-2 0 1,1 0 49,-1 0 0,0 0 1,1 0-1,-1 0 23,1 0 1,-1-5 0,1 0 0,-1 2-23,1 2 0,-1 1 1,0 0 3,1 0-37,-1 0 0,5 0 0,2 0 32,1 0-63,-4-7 1,4 6 0,-3-4-1,4 4 3,-1 1 0,5 0 0,-5 0 0,2 0-1,0 0 1,-6 0 0,2 0 0,-1 0 12,1 0 1,-1 1-1,-5 2 1,1 2-50,-1-2 1,5 0-1,0 0 1,-1 2-21,-2-2 1,0-1-1,2-2 1,1 1 10,-2 4 0,-1-3 0,-1 2 0,1-2 16,3-2 0,-3 0 0,3 0 201,-3 0-195,5 0 1,-5 0-1,5 0 236,-1 0-212,-4 0 1,5 0-1,-5 0 1,3 0 12,5 0 0,-2 0 1,1 0-1,-3 0-50,-2 0 0,3 0 0,-2 0 0,-2 0-12,-1 0 0,0 0 1,2 0-1,1 0-9,-1 0 1,-2 0 0,-2 0 0,1 0 32,-1 0 1,-4 0-1,-1 0 1,3 0 61,1 0 1,-1 0 0,0 0 0,-2 0-48,1 0 0,-3-5 1,0 1 279,-1 0-275,4 3 0,-4 1 1,4 0-45,-1 0 24,0 0 0,-1-2 1,1-1-1,1-2-10,2 2 1,2 2 0,-1 1 0,-1 0 20,-3 0 1,4 0 0,-3 0 0,5-2 55,2-3 0,-5 4 0,6-4 1,-3 2-28,-1-2 0,-1 2 0,0-5 1,1 2 78,-1 3 1,-4 0 0,0 0-1,1-2-61,2 2 0,-3 1 0,-1 2-70,3 0 1,-1-4-1,0-1 1,-1 2-318,1 1 230,-4 2 0,6 0 0,-5 0-58,0 0 143,5 0 1,-9 0-1,4 0 1,0 0 21,0 0 0,-3 0 0,3-1 0,-1-3 58,-4 0 0,4-1 0,0 3 0,1-1 136,3-1 0,-3-1 1,2 3-1,1-1-125,2-1 1,2-1-1,-3 3 1,1-1-75,2-2 0,-4 1 0,8 2 0,-3-1 60,-1-2 1,-1 1 0,1 4-148,-1 0 41,1 0 1,-6 0 0,1 0-52,1 0 89,2 0 0,2 0 1,-3 0-32,-2 0 68,3-7 1,-6 6 0,4-4 0,-3 3 57,-1 2 1,3 0 0,-5 0-1,0 0 116,1 0 1,-2-4 39,5-1-233,-5 0 1,7 5 0,-4 0 0,-1 0-1,3 0 52,-1 0 0,-3 0 1,3 0-1,-1 0-193,-4 0 0,4 2 0,-2 1 0,-2 2 28,-1-2 1,0-2-1,1-1 1,2 2 57,-1 3 1,-2-4 0,-2 4 0,1-3 27,-1-2 0,0 0 0,1 0 0,-1 0 22,0 0 0,1 0 0,-1 0 1,0 0 113,1 0 1,2 0 0,4 0-41,2 0 1,1 0 0,-10 0 0,1 0 116,-1 0 0,0 0 0,2 0-155,3 0 0,7 0 0,5 0-249,1 0 1,-15 0-294,7 0 0,-10 1-492,5 4 0,-9-4 738,-10 25 0,-39-3 0,-14 19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3:57.447"/>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0 128 12488,'33'-22'491,"0"3"1,-8 5-1,13 4 1,-12 2-1,17 4 1,-1 2-358,15-3 1,-3 4 0,-2 1 0,-5 0-22,-3 0 0,-2 0 0,2 0 0,2 0-24,1 0 1,5 0 0,-4 0 0,1 0-28,-1 0 0,6 0 0,-3 0 0,6 1 14,4 4 1,-3-3 0,3 2 0,-3-2-7,-1-2 0,-1 0 0,1 0 0,-1 2 20,0 2 0,1-2 0,-1 3 0,1-2-27,-1 1 1,1-2 0,-3 3 0,0-4-20,-2-1 0,-5 2 0,3 1 1,-2 2-44,-2-2 1,2-2 0,-1-1 0,-1 0 61,-2 0 1,1 2-30,7 3-11,-6-4 0,4 5 0,-13-6 140,3 0-138,0 0 1,3 5 0,-1 0 0,0-2 78,1-1 0,-1-2 0,2 0 0,1 0 25,2 0 1,5 0-1,-5 0 1,0 0-36,2 0 0,-4 0 0,5 0 0,1 0-54,-1 0 0,0 0 0,3-2 1,-1-1-65,1-2 0,1 0 0,-1 5 0,-1 0 61,1 0 0,2-4 0,0-1-152,-4 2 89,4 1 1,-6 2 0,4-1 0,-1-2 75,1-2 1,-3 0 0,1 5 202,-3 0-136,-1-6 0,0 4 0,0-2 0,0 2-28,2 2 0,-5-5 1,3 1-1,-3 1-88,-2 1 0,5 2 1,0 0-1,-1 0-14,-2 0 1,-2 0-1,0 0 1,1 0-8,-1 0 1,0 0-1,1 0 1,-1 0-39,0 0 0,4 0 42,5 0 0,8 0 19,11 0-7,-18 0 1,6 0 9,-6 0-4,-13 0 1,20 0-1,-21 0 1,3 0 1,18-5 0,4 1 14,-2 0 1,-1 3 0,-12 1 31,4 0 1,0-2-1,-10-1-10,1-1 1,8-1-1,1 5 1,-3 0 46,-4 0 0,1 0-26,5 0 0,7 0-12,13 0 1,-2 0-1,-5 0-20,-7 0 0,-9 0-141,-1 0 134,-12 0 0,16 0-178,-8 0 51,-10 0 1,17 5 0,-14-1 43,6-1 0,1-1 0,-3-2 78,4 0 1,-3 0-1,-3 0 1,1 0 31,2 0 1,-4 0 0,1 0 0,3 0-10,4 0 0,-4 0 0,4-2 1,2-1-14,2-1 1,-4-1-1,2 5 1,-1 0-38,1 0 0,-3-5-237,3 0 230,9 1 0,-7 4-75,12 0 0,-6 0 67,6 0 1,-3 0 89,-1 0 0,-7 0 19,-3 0 0,-3 0 138,-2 0 0,-4 0-106,-1 0 1,1 0-364,4 0 1,-9 0 102,0 0-116,-19 0-114,18 0 126,-29 0 1231,16 0-492,-12 0 1,6 0-358,6 0 0,-4-2-613,18-3 1,-9 4-255,9-4 609,-13 4 311,19 1-193,-15 0 98,4 0-117,-1 0 68,-12 0 1,18 1-134,0 4 1,-3-4 5,3 4 0,-8-3 270,13-2 0,3 0 0,13 0-185,-2 0 0,-5 0 0,-3 0-21,5 0 1,1 0 0,-8 0-1,1 0 41,-1 0 0,0 0 1,1 0-1,-1 0-31,0 0 1,5 0-1,0 0-131,-1 0 99,4 0 0,-5 4 0,6 1 0,-1-2-46,0-1 0,-3 3 0,3-1 1,-1 1-57,-4 1 0,4-4 1,-2 2-1,-2-2 52,-1-2 0,-1 2 0,-1 1 0,0 1 115,1 0 0,-1-3 1,0-1-1,1 0 39,-1 0 0,0 0 0,4 0-22,5 0 1,-5 0 0,6 0-1,-7 0-35,-3 0 1,1 0-1,-1 0-159,0 0 148,1 0 0,-1 0 0,0 0 0,1 0-10,-1 0 0,0 0 0,1 0 4,-1 0 0,10 0 0,3 0 58,3 0 1,-7 0 16,11 0 0,-1 0 1,6 0 41,-6 0 0,-11 0 1,-12 0 3,1 0 0,11 0 0,5 0-111,3 0 0,-9 0 0,3 0-10,-7 0 40,-2 0 1,-4 0 0,1 2-141,4 2 53,-4-2 1,0 4 0,1-4-7,9 3 1,0-4 82,16 4 0,-3 1 0,9-1 24,-9-2 0,-5 3 1,-10-1-27,4-2 1,0-1 0,-7-2 4,7 0 1,-6 0 0,5 0 0,-5 0 27,-4 0 1,-4 0-1,-1 0 1,3 0 58,0 0 1,6 1 0,2 2 9,4 2 1,3 0-152,-3-5 85,-7 0 0,5 0-152,-12 0 118,12 0 0,-9 0 0,8 0 5,-2 0 0,-7 0 31,12 0 1,-8 0 142,13 0 0,-4 0-55,3 0 0,1 0-137,-1 0 0,1 0 78,-1 0 0,-4 0-177,0 0 1,-12 0 142,3 0-34,-23 0 35,5 0 1,-11 0 15,2 0-223,4 6-171,-12-4 0,-2 4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4:57.918"/>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234 85 12715,'-36'-6'-984,"7"4"492,-3-11 0,11 12-7,-12-4 395,13 4 194,-13 1 231,17 0 170,2 0 1,42 4-1,19 1 1,2 0 433,-7-5-922,10-7 1,-6 6 0,5-4-64,-5 4-5,-4 1 0,0-5 0,1 0 1,-1 2 62,0 1 0,1 2 0,2 0 113,7 0 0,-7 0 0,7 0 105,-6 0 0,8 0-55,8 0 1,5 0-45,4 0 0,-2 5 0,-5 0-20,-8-2 0,-10 3-196,-9-1 131,14 0 0,-11-5 1,7 1 58,-4 4-52,-2-3 1,-4 4-1,2-6 69,5 0 1,0 0 7,8 0 1,-2 0 46,2 0 1,3 1-138,-4 4 1,3-3 0,1 2-39,1-2 1,-14-1 0,5 3-27,-4 0 1,7 1 0,3-5 32,1 0 1,-6 0 231,4 0-213,-13 6 0,10-4 152,-7 3-139,-6-4 1,10 4 78,-4 0-74,-9-1 0,17-2 22,-12 3 0,4-4-22,10 4 1,1-4-1,-4 1 1,-1 1 98,1 2 1,-7-1-1,-3-4-80,5 0 1,-6 0-1,6 0 33,1 0 1,-1 0 0,6 0-23,-1 0 0,-7 5-341,-4 0 295,6 0 1,1-5 266,7 0-237,-7 0 0,2 0 25,1 0 1,-3 0 0,13 0 19,-5 0 1,-9 0-76,8 0 0,-5 0 0,13 0-45,-2 0 0,-16 0 0,8 0-7,2 0 1,-13 0 0,10 1 11,-2 4 1,-2-4 34,12 4 0,2-3 0,9-2 147,-7 0 0,-6-5 1,-13 0-46,0 2-86,1 2 1,-1-4-1,0 0 42,1 2 0,4 0-54,0-2 1,4 4 0,-4-6 10,-1 1 0,3 5 0,-2-4 1,0 3-35,1 2 0,-4 0 1,5 0-1,-2 0-39,0 0 1,0 0-1,-5 0 1,1 0 19,-1 0 1,5-4-1,0-1 1,-2 2 16,-1 1 0,-1 2 0,1 0 0,1 0 6,2 0 1,0 0 0,-5-1 0,1-3 8,-1 0 0,5-1 0,0 5 34,-1 0-39,-2 0 0,-7-5 0,1 1 61,1 0 1,-3 3 28,2 1 0,-1-5-48,6 1 0,8-1 0,1 5 0,-3 0-31,-4 0 1,-2 0 0,-1 0 0,0 0-20,1 0 0,4-5 0,0 0 1,-2 2-22,-1 2 0,-2 1 0,1 0 0,-1 0-1,0 0 0,1 0 0,4 0 12,9 0 1,-14 0 100,10 0-87,3 0 1,-9 0 139,5 0-132,7-7 0,-12 6 1,5-4 20,-5 4 0,-1 1 0,4 0 0,3-2 13,-4-3 0,-2 4 0,-2-4 1,1 3-74,2 2 0,0 0 0,-4 0 1,-1 0-39,0 0 1,1 0-1,2 0 52,7 0 1,-11 0 0,6 0 0,-5 0 48,-1 0 1,-4 0 0,1 0-1,1 0-31,2 0 1,4 0 75,7 0-68,-6 0 1,9 0-1,-13-1-22,0-4 24,1 4 0,-6-6 0,1 7 0,1-1 18,2-4 1,3 4 0,1-4 0,2 3-5,-1 2 1,-2 0 0,-1-1 0,3-2-26,1-2 0,0 0 0,-5 5 0,2 0-13,3 0 0,-3 0 0,3 0-2,-3 0 0,-2 0 1,2 0-1,2 0 1,1 0-3,-2 0 0,-1 0 1,-1 0-1,-1 0 4,0 0 1,1 0-1,-1 0 1,0 0 12,1 0 1,-1 0 0,0 0 21,1 0-19,-1 0 0,5 0 0,0 0 0,-2 0 2,-1 0 0,0 0 0,2 0 1,1 0-2,-2 0 0,1 0 0,-1 0 0,2 0-1,-1 0 1,2 0 0,1 0 0,-1 0-31,1 0 1,0 0 0,-4 0 0,2 0 13,-1 0 1,2 2-1,-1 1 1,0 2 42,2-2 0,-5-2 1,3-1-1,-2 0-37,2 0 1,-3 0 0,3 2 190,-3 3-175,-1-4 1,4 5 0,0-6 0,-2 0 1,8 2-1,-1 1 1,-3 2 19,-4-2 0,-2-2 0,-1-1-3,0 0 1,13 0-1,3 0 18,0 0 1,-8 0 0,-11 0-26,5 0 0,-1 0 1,4 0-175,-3 0 0,-10 0 12,4 0 1,-4 0-137,13 0 0,2 0-702,-2 0 492,-6 0 0,-8 0-492,0 0 0,-7 7 738,9 7 0,-27 2 0,-10 4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4:59.826"/>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1 255 12440,'0'-24'814,"6"6"-402,8 18 0,14-5-192,10 0 0,3 0-213,1 5 1,13 0 0,3 2 110,0 3 1,-3-4 0,-11 4-316,3-3 134,3-2 0,7 0 1,-1 0-1,2 0 71,3 0 0,-1 0 0,4 0 1,0-2 66,1-3 1,0 4 0,6-6 0,0 3 10,-1-1 1,7-4-1,1 2 1,2 0 6,0-4 1,0 3 0,6 0 0,1 0-65,-3 0 1,4 4 0,-9-4 0,0 1-34,1 4 0,-6-3 1,3 1-1,-2 1 31,0-3 1,1 6 0,-4-4 0,0 3-21,-1 2 0,2 0 0,-8 0 61,-1 0-53,5 0 0,-5 0 0,5 0 1,-2 0 12,-1 0 0,-9 0 0,2 0 0,2 0-43,2 0 0,-3 2 1,1 1-1,-3 2 14,-2-2 1,1-1 0,-1-1 0,1 2-28,-1 2 0,1 0 0,-1-5 0,2 0 12,3 0 0,-6 1 0,5 2 0,1 2 15,2-2 0,-2-1 1,3-2-1,0 0-3,1 0 0,0 0 1,4 0-1,-1 0 5,-2 0 1,0 0 0,2 0-1,0 0 0,-2 0 0,-5 0 0,3 0 0,-1 0-1,-4 0 0,4 0 0,0 0 0,0 0 1,-1 0 1,1 0 0,-5 0 0,2 0-1,-1 0 1,-1 0-1,7 1 1,-6 3 44,1 0 0,1 1 0,-2-5 0,3 0-3,-3 0 0,4 0 1,-2 0-1,-1-2-12,-2-2 0,1 2 0,-1-3 0,-3 4-16,0 1 1,0-2-1,1-1 1,1-2 18,-1 2 0,1 2 0,-1 1-241,1 0 212,-1 0 0,0 0 0,1 0-56,-1 0 42,1 0 1,1 0 0,1 0 0,2 0-5,-1 0 1,3 0-1,-2 0 9,-2 0 1,4 0-1,0 0 1,0-2-1,1-1 21,0-2 0,-3 1 1,4 2-1,-1-1 9,0-2 0,0-1 0,2 3 0,-1-2-1,2 2 0,-6-3 0,8 1 0,-3 2-23,-2 1 1,-3-2 0,5-1 0,0 2 15,-2 1 1,4 2 0,-5 0-120,1 0 102,-5 0 1,4-1-1,-6-3 1,-1 0-7,1 1 1,-1 1-1,0 2 1,1 0 1,-1 0 0,1 0 1,-1 0-1,1 0 2,-1 0 0,-4 0 1,0 0-1,-1 0 13,-1 0 0,5 5 0,-3-1 0,3 0-8,1-3 0,1-1 0,-1 0 0,1 0-3,-1 0 0,1 0 1,-1 0-1,1 0-14,-1 0 0,5 0 0,0 0 1,-1 0 8,-2 0 1,-2-1-1,1-3-19,-1 0 20,1-1 0,-1 5 0,1 0-28,-1 0 18,0 0 1,1 0 0,-1-2 0,1-1-5,-1-1 1,1-1-1,-1 5 1,1 0 5,-1 0 1,0 0-1,1 0 1,-1 0-8,1 0 1,-1 0 0,1 0 0,-1 0 11,1 0 0,-1 0 0,-1 0 0,0 0-2,1 0 0,-3 0 0,7 0 0,-5 0 7,-3 0 1,-1 0-1,6 0 1,-1 1-8,1 4 1,-6-3-1,1 2 74,2-2-68,-6-2 1,5 0-1,-6 2 1,-1 1 1,-2 1 0,3 1 1,0-3-1,-2 1-3,-1 2 0,6-1 0,4-4 0,1 0 1,-2 0 0,-11 0-1,1 0 46,-1 0 0,0 0 0,1 2 5,-1 3 1,10-4 0,-1 4 0,0-4-16,-1-1 1,-6 0-1,3 0 1,-2 0-11,2 0 1,-1 0 0,5 0 0,1 0 21,-2 0 1,5-1 0,-5-2-31,1-2-1,3 0 1,-8 5-1,6 0 181,1 0-179,2 0 0,-3 0 0,-1 0 0,3 0 4,1 0 0,1 0 0,0 0 0,1 0 3,-1 0 0,1 0 0,-2 0 0,-2 0-46,-1 0 1,-1 0-1,6 0 1,-2 0-29,-4 0 1,4 0-1,-4 0 1,-1 0-143,-3 0 1,1 0-1,-1 0 87,-1 0 0,4 0-631,2 0-247,-16 7 963,-3-6 1,-32 12 0,-2-6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5:00.839"/>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1 42 12422,'49'16'47,"-10"-3"0,5-13 0,0 0 121,1 0 0,8 0 0,1-2 0,4-1-42,3-2 0,6-4 0,-1 3 1,3-1-50,2 1 1,1-3-1,1 4 1,3 0-73,-3-1 1,3 4-1,-3-2 1,-1 2 23,2 2 1,1 0 0,-1 0 0,3 0 52,1 0 0,-4 0 1,1 0-1,-3 0-26,-1 0 0,4 0 0,0 0 0,1 0-17,1 0 1,-5 0-1,5 0 1,-2 2-20,0 2 1,5-2 0,-3 4 0,0-1-7,-1 0 1,4 1 0,-3-3 0,2 2-43,2-2 0,-2 3 0,1-1 0,1 0-7,2 1 1,-3-5 0,-1 4-1,-1-3 17,0-2 0,-4 4 0,3 1 0,-2-2 90,0-1 0,1-2 0,-7 0 0,0 0 16,1 0 0,-7 0 1,6 1-1,-5 3-35,-4 0 1,-2 1 0,-2-5 0,1 0 27,-1 0 1,4 0 0,-1 0-1,-2 0-74,-2 0 1,1 0 0,-7 0 0,-1 0 58,1 0 0,-2-2 0,-5-1 1,1-1 20,-1 0 0,-3 1 0,2 0 18,3-2 0,-4 1-597,-2 4 0,0 1-492,4 4 738,-12-3 0,15 16 0,-7-2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5:02.738"/>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1 156 12350,'37'-5'-614,"1"1"382,1 1 1,-3 1 0,2 0 0,1-1 295,2-1 1,1-1 0,1 5 44,-1 0 0,14 0 0,1 0 1,-4 0 17,-1 0 0,-8 0 1,4 0-1,1 0-95,3 0 0,-4 0 1,1-2-1,-2-1 82,0-1-74,6-1 1,-7 5-1,4 0 2,-1 0 0,-2 0 1,-5-2 82,0-2-94,1 2 0,-1-4 1,0 6 53,1 0-41,-7 0 0,12 1 0,1 2 0,4 2 0,1 0 0,-12-5 0,0 1 21,1 4 0,2-3 0,4 2-50,2-2 0,1-2 1,-8 0-1,1 0 0,2 0 1,1 0 0,-5 0 0,4 0 62,5 0 0,-2-2 1,1-1-1,-3-1 29,-2 0 1,2-2 0,-1 1 89,-1 2-162,-2 2 1,-2-1 0,0-1 0,1-2 13,-1 2 1,0 2 0,1 1 0,-1 0-49,0 0 1,1 0 0,-1 0-1,0 0-37,1 0 0,2 0 0,4 0 58,2 0 1,1-2 0,-9-1 0,-1-2 44,0 2 0,-4 1 1,-1 1-1,3-2-14,0-2 0,6-1 0,2 3-48,4-2 0,-5 0 0,-8 5 27,5 0 0,-1-1 3,4-4-16,9 3 0,-12-4 3,13 6 1,-9 0 0,10 0 36,-5 0 1,-4 0-19,7 0 1,-4 2 0,5 1 41,-9 2 0,6-1 1,0-4 30,4 0 0,-7-1 0,4-2 231,-5-2 0,-6-5 228,-2 6-617,-3-1-29,10-1-272,-19 4 39,9-4 0,-19 6-461,13 0 275,-13 0 0,26 0-492,-4 0 738,-3 0 0,15 6 0,-10 2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5:14.436"/>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1 14 12762,'30'-8'-984,"9"2"664,-16 6 0,9 0 330,-4 0 7,-9 0 1,15 0 11,-6 0 0,-3 0 13,8 0 0,-4 0-13,8 0 1,-9 2-21,5 2-13,-12-2 1,19 4 19,-2-6 1,-7 0-1,7 0 0,-8 0 22,8 0 1,-1 0 1,6 0-22,-14 0 0,1 0 10,-6 0 0,5 0-7,14 0 0,-1 0-34,0 0 0,-4 0-2,0 0 0,-5 0 7,4 0 0,-4 0 5,5 0 0,-1 0 1,6 0 0,4 0 295,0 0-279,-13 0 0,1 0-25,-7 0 31,-6 0 0,8 0-62,-7 0 34,-5 0 1,18 0-8,-3 0 0,-7 0-7,12 0 1,1 0 9,8 0 1,5 0 29,-5 0 0,5 0-10,-5 0 1,0 2-4,-5 2 1,-4-2-39,-1 3 33,1-4 1,-5-1-5,0 0 1,-5 0 39,10 0 0,-13 0 0,4 0 16,-5 0 0,-4 0 65,13 0 1,-9 0-76,9 0 0,-10 0-65,10 0 0,-9 0 25,9 0 1,-10 5-17,10 0 132,-13-1-104,13-4-24,-17 0 11,17 0 1,-17 0-162,12 0-34,-19 0 156,16 0 38,-11 7 0,2-6 0,5 5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5:16.471"/>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1 57 12526,'28'-2'-492,"0"-3"0,-9 2 346,14-6 1,-3 6 287,12-2 1,-1-1-58,11 1 1,4-4-45,5 4 0,0 0-36,-4 5 1,4 2 0,-2 1-33,-4 2 0,-9 1 0,-5-3 36,7 2 1,-9 1-445,8-1 67,0-4 368,-9 12 0,15-5 0,-9 6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5:19.387"/>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1 28 12595,'37'-9'-492,"15"-2"0,-25 19 512,15-3 1,4-4 35,5 4 1,9-4-1,0-1-100,-6 0 0,-5 0 38,-2 0 0,0 0 21,14 0 1,-3 7 6,-1 2 1,-1-1 24,1 1 1,-1-4 38,1 4-64,-14-5 0,0 2 103,-10-6-85,9 0 1,-1 1-3,6 4 0,0-3-13,9 2 1,1-1-84,-1 2 1,-4-2 55,0 7 1,-5-7-21,4 2 0,-4 1 32,5-1 0,-6-1-8,1-4 0,-2 0 231,2 0-207,-15 0 1,4 0 21,-13 0 1,7 0-15,12 0 1,-4 0-31,0 0 0,-1 0-5,6 0-20,-14 0-174,10 0 172,-9 0 19,6 0 356,-1 0-165,-13 0-115,-2 0-20,-6 0 1,13 0 0,6 0 0,-3 0-67,3 0 0,-5 0 22,9 0 0,3-6 11,7-3 1,-13 1-19,4-2 0,-8 6-26,7-6 31,-5 7 1,4-3-26,-3 6 25,-10-6 0,7 4-68,-7-3 60,1 4 0,7 1 25,-3 0 0,9-2 63,10-3 0,6 4-26,-1-4 0,3-3 0,-1 0 25,-2 1 1,-6-1-74,-4 3 1,8 4-27,11-4 0,5-1 0,-6 1 19,-5 2 1,-10 1-84,-7 2 77,12 0 1,-9 0-1,6 0-31,-5 0 30,-8 0 0,9 0 0,-2 0-1,4 0 1,-3 0 0,-2 0 0,3 0 0,1 0 1,7 0-3,-3 0 1,-6 0 0,-1 0-2,8 0 1,-2 0-27,14 0 1,-3 0 0,3 0 22,-9 0 1,3 0 13,-3 0-14,12 0 1,-16 0 15,14 0-14,-14 0 1,2 0 38,-12 0-17,6 0 0,-2 2 4,10 2 1,-2-2 36,16 3 1,-3 1 0,-2-1 0,-9-2-18,-7-2 0,-3-1 0,1 0 0,1 0 5,3 0 0,-2 0 0,5 0 1,0 0 38,1 0 1,-4 0 0,4 0-1,1 0-54,-2 0 0,5 5 0,-5 0-17,1-2 1,3-2 25,-2-1 1,-2 5-176,2 0 159,0 0 1,0-4 0,-2 2-127,-2 2 101,6 0 0,-9-4 0,5 2 0,0 2-2,1-2 0,-4-1 0,4-2 0,1 1 13,-2 4 1,5-3 0,-5 2-1,2-2-8,0-2 0,-2 0 1,3 1-1,-2 3 0,-3 0 1,5 1 0,-2-5-1,0 2 5,1 2 0,-6-2 0,2 3 1,-1-4 5,0-1 1,5 5 0,-5 0-27,-2-2 15,-1-2 1,0 1 0,2 1 0,1 2-7,-2-2 0,-4 0 1,0 0-1,3 2-10,0-2 1,0-2-1,-2-1 1,0 0 9,1 0 0,4 0 0,0 0 1,-2 0 5,-1 0 1,-2 0 0,1 0 0,-1 0 49,0 0 0,4 0 1,2 0-12,4 0 0,0 0 0,-10 0 0,1 0-31,-1 0 1,-3 0 0,2 0 0,3 0-14,0 0 0,3 0 1,3 0 0,6 0 0,-2 0 0,-7 0 0,-3 0-7,-2 0 0,0 0 1,1 0-1,-1 0 36,0 0 0,1 0 0,4 0 4,9 0 1,-9 0 0,9 0-1,-8 0-21,-6 0 1,2 0 0,1 0 0,2 0 6,-1 0 1,2 0 0,1-1 0,0-2-2,-1-2 1,4 0 0,-4 5 0,3 0 20,2 0 1,2 0-1,0 0 1,-2-1-36,-1-4 1,0 4-1,4-4 1,0 3-34,1 2 0,-5 0 0,-1 0 1,3 0 5,1 0 0,-4 0 0,1 0 13,1 0 8,-4 0 1,4 0 0,-6 0 0,-1 0-1,-2 0 0,3 0 1,0 0-1,-2 0 20,-1 0 1,3 0-1,0 0 1,-1 0 4,-2 0 1,-2-1-1,2-2 1,1-2-12,2 2 0,0 1 0,-3 2 1,2 0-11,1 0 0,4 0 0,-2 0 1,0 0-3,-1 0 1,-1 0 0,-4 0 0,-1 0-1,0 0 1,1 0 0,-1 0 21,0 0-19,1 0 1,-1 0 0,0 0-6,1 0-5,-1 0 0,0-1 1,1-3-1,-1 0-14,0 1 0,5 1 0,2 2 0,0 0 6,-1 0 0,5-5 1,-1 1-1,3-1 47,2-1 1,-1 4 0,-1-3-1,-2 2-2,-1-1 1,-2 2 0,3-3 0,-1 4 17,1 1 1,-2 0 0,0 0 0,3 0-38,1 0 1,-4 0-1,1 0 1,1 0-17,2 0 1,-3-2-1,0-1 1,-1-2 7,0 2 0,2 2 0,-5 1 114,3 0-110,-6 0 1,4 0-1,-5 0 1,1 0 7,2 0 1,0 0 0,-3 0 0,2 0-23,1 0 1,0 4 0,-3 1 0,1-2-14,2-1 1,0 2 0,-3 1 0,1-2 7,2-1 0,1-2 0,-6 0 1,0 1 30,1 4 1,-1-3 0,0 2 0,1-2 24,-1-2 1,-5 0 0,1 0-1,1 0-2,2 0 1,-3 0 0,-1 0 9,3 0 1,5-5-378,2 1 39,6-1 0,-12 3-695,6-2 0,0 2 0,3-4 738,-26 12 0,-19 2 0,-27 6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5:20.412"/>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9 170 12477,'-8'-24'-984,"16"-6"1062,15 16 0,12 2 0,10 4 41,2 2 0,-4-4 1,-6 6-1,3 0 54,0 3 1,3 1 0,-1 0-101,0 0-35,1 0 0,1 0 1,1 0-1,4 0 4,1 0 0,-5 0 0,4 0 0,-2-2 7,0-2 1,5 2 0,-5-3 0,-2 4 2,-1 1 1,-2-5 0,2 0 0,2 1 4,1-3 0,0 6 0,-3-6 0,1 3-46,2-1 0,-4 0 0,-6 5 1,2 0-82,2 0 0,-3 0 0,-1 0 81,3 0 0,5 0 0,4 0-32,1 0 1,-6 0 118,8 0 1,-4 5 29,13 0-120,-15-1 0,-4-4 0,-7 0 4,7 0 1,3 0 7,12 0 0,1-4-16,8-1 0,-2 0-57,-3 5-1,-3 0 54,3 0 1,-4 0-1,-4 0-24,-1 0 0,-8 2-291,7 3 278,-15-4 1,15 5-69,-14-6 0,7 0-149,13 0-6,-13 0 0,-1 0-166,-5 0 0,6 0 426,12 0 0,-5 0 0,-3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4:53:34.320"/>
    </inkml:context>
    <inkml:brush xml:id="br0">
      <inkml:brushProperty name="width" value="0.2" units="cm"/>
      <inkml:brushProperty name="height" value="0.4" units="cm"/>
      <inkml:brushProperty name="color" value="#FFFC00"/>
      <inkml:brushProperty name="tip" value="rectangle"/>
      <inkml:brushProperty name="rasterOp" value="maskPen"/>
    </inkml:brush>
  </inkml:definitions>
  <inkml:trace contextRef="#ctx0" brushRef="#br0">1 1 12701,'29'0'491,"11"0"1,-11 0 473,14 0-1008,-13 6-64,9-5 267,-22 6-111,22-7 0,-18 0 290,11 0-190,-11 0 13,6 0 0,-1 1-148,7 4 1,-3-3-104,3 2 0,-5-1 57,10 2 0,-15-3 133,5 2-61,-12 4-94,23 0 74,-9 0-60,12-2 59,-6 0 0,-4-4 6,-4 3 116,-9-4 0,20-1 262,-6 0-322,-6 0 0,12 0-125,-6 0 0,-8 0-45,3 0 50,-19 0 127,29 0-73,-21 0 87,12 0-68,-3 0 1,-16 0 0,21 0 2,-3 0 0,-4 0-105,4 0 134,-12 0 52,23 0 1,-14 0-64,13 0 1,-15-1 72,5-4-207,-12 3 135,17-4-20,-24 6 104,10 0-83,-11-6 59,6 4-250,0-4-3,0 6 75,0 0 58,1 0-97,-8 0-883,6 0 184,-5 6-184,6-4 738,-6 10 0,4-4 0,-4 6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5:22.105"/>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1 141 12378,'42'0'-238,"-9"0"0,0 0 232,3 0 1,1 5-1,7 0 1,5-2 0,1-2 0,-8-1 0,2 0 41,3 0 1,-1 0 0,6 0 0,-1 0 12,-1 0 0,5 0 0,-3 0 0,3 0 7,1 0 1,-4 0 0,0 0-65,1 0 45,2 0 0,-3 0 1,0 0-1,1 0 14,2 0 1,1 0 0,1 0-1,-1 0 0,1 0 0,-1 0 0,0 0 0,1 0 8,-1 0 0,-4 0 0,0 0 0,3 0 1,4 0 0,-1 0 1,3 0-1,-1 0-21,1 0 1,-3-1-1,3-2 1,-3-2 3,-1 2 0,-1-3 0,1 1 0,-1 0 17,1-1 0,-1 4 1,-1-4-1,-2 1 26,-1 1 0,-5-3 1,3 4-109,-1-1 49,4-1 1,-9 3 0,5-1-1,-2-2 3,0 2 1,4 2-1,-2 1 1,0 0-20,-1 0 1,1 0 0,-4 0 0,2 0 0,-1 0 0,2 0 0,-1 0 0,0-2 109,2-3 1,-5 4 0,3-4 0,-3 4 17,-2 1 0,1-5 1,-1 0-1,0 2-55,1 1 0,-1 2 0,5-1-68,9-4 0,-9 4 0,10-4 0,-10 2-2,-5-2 1,1 4 0,0-4 319,4 3-318,-3 2 1,7-1-1,-6-2 1,4-2-21,1 2 1,-3 1 0,5 2-1,-1 0 2,-1 0 1,5 0-1,-4 2 1,0 1-11,1 2 1,-2-1 0,3-4 0,-2 2-4,-3 3 1,4-4 0,-3 4-1,-1-4-4,1-1 0,-1 0 0,-2 2 0,1 1 21,-2 2 1,-1-1 0,-1-4 0,1 2 4,3 3 1,-8-4 0,3 4-1,-1-3-6,0-2 0,1 4 1,0 1-1,1-2 2,-1-1 1,3-2 0,4 0 8,3 0 1,3 1 36,-4 4 0,4-3 0,10 2 34,-4-2 1,-17-2-1,6 0-53,2 0 1,-5 1 0,11 3-31,-4 0 1,-2 1 0,-9-5 0,-1 0-20,0 0 0,5 5 1,5-1 9,4-1 1,1-1 0,-15 0 0,1 1 9,-1 1 0,0 1 0,1-5 39,-1 0-39,0 0 1,1 2 0,-1 1 142,0 2-106,1-1 0,-4-4 0,5 0 20,9 0 1,-4 0 0,5 0-43,1 0 1,-5 0 0,12 0-8,-3 0 1,-7 2-1,-14 1 1,1 2-86,2-2 1,2-2-1,3-1 1,1 0 41,-2 0 1,-1 0-1,-1 2 1,-1 1 28,0 2 0,5-1 0,0-4 0,-1 0 43,-2 0 0,0 0 0,1 0 92,2 0-124,0 0 0,-4 0 1,0 0-9,4 0 7,-3 0 1,7 0 0,-6 0 0,2 0-16,-2 0 0,4 0 0,-2 0 0,-1 0-8,-2 0 0,-2 0 1,0 0 53,1 0 0,8 0 0,1 0-17,-3 0 0,5 0 0,-2 0-25,-3 0 1,14 0 0,-1 0-38,-1 0 0,-1 0 0,-11 0 26,2 0 0,-4 0 0,-6 0-8,8 0 1,-10 0 102,8 0-88,6 0 0,-12 0 108,6 0-112,6 0 0,-12 0 0,8 0-75,-2 0 1,-3-1-85,7-4 1,0 4-812,0-4 0,-2 3 738,-7 2 0,-12 7 0,-3 0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2:20.727"/>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1 156 12665,'30'0'983,"-4"0"-492,-5 6 1,-6 2-213,13 6 1,-7-6 47,21-3 1,-4-4 0,12-1 163,-1 0 1,-4-1-1,2-4 1,6-5-105,18-8 1,-7 7-396,-3-3 0,-7 9 115,-3 0 21,-11 4-200,0 1-10,-11 0 278,-7 0-136,10 6 0,-10 2 114,16 6 0,-13-6 74,13-4 0,-2 3 36,11-3 1,-3 1-43,3-5 1,-3-5-163,-2 1 1,2-1-134,3 5 1,2 0-8,2 0 0,3 0-71,-7 0 136,-7 0 0,-7 0 216,0 0-209,-12 0 0,30 0 41,-8 0 0,-1 0-37,5 0 0,-5 0-94,10 0 1,-2 0 45,2 0 0,3-2 75,-3-2 0,3 2 20,1-3 1,-1-1 0,-3 1-20,-5 2 1,-7-3 76,3 1-91,-10 1 1,9-1 127,-9 0-141,9-6 0,-2 10 0,3-4-10,3 3 0,-8-2 0,5-1-101,3 2 0,-7-3 67,8 1 1,0 0-73,10 5 0,-1-1 82,1-4 1,-1 3 0,-1-2 165,-3 2 1,-9 0-67,-5-2 0,6 2-116,8-3 57,-10 4 1,-4 1-184,-10 0 175,10 0 1,4 0-71,10 0 1,-5 0 0,12 0-63,-1 0 0,-12 0 70,10 0 0,1 0 87,13 0 0,-17 0 0,-4 0 0,-3-2 54,-1-2 0,-3 2 0,-2-3-105,3 4 1,1 1 9,8 0 1,0-5-11,4 0 0,-1 1-10,-3 4 20,3 0 1,-16 0-52,3 0 45,-2 0 1,8 0 1,4 0 0,-13 0-9,-1 0 7,-10 0 1,10 0-1,-2 0-11,6 0 1,-1 0-4,-4 0 0,6 0-9,4 0 0,6 1 26,-1 4-3,-10-3 0,0 4 74,-9-6-73,-3 0 0,8 0 24,-1 0-20,-12 0 0,16 0 1,-13 0 0,7 0 2,7 0 1,2 5-41,3-1 1,-12 2-61,2-1 1,-2-3 15,7 2 1,2 0 29,3 0 1,-3-2 83,3 3-60,-16-4 1,-1-1 80,-6 0-73,-7 0 0,13 0 54,-7 0-33,-5 6-2,14-4 0,-3 4 0,8-6 0,-1 2 0,2 3 1,-5-4 197,5 4 1,-6-4-66,6-1 1,-10 0 44,5 0-398,-12 0 280,18 0-146,-22 0 76,22 0-25,-21 0-19,21 0-23,-9 0 32,12 7 276,-6-6-115,5 5 0,-10-1-34,7 0-83,-13 0 0,14-5 41,-6 0 69,-6 0 191,12 0 145,-16 0-41,5-7-394,-7 6-214,-1-6-210,-4 7 104,11 0 228,-18 0-666,4 0 1179,-1 0-202,-9 0-563,22 0 297,-9 0-156,12 0-70,-6 0 228,-8 0-276,-7 0 312,5 0 40,-3 0-131,18 0 1,1 0 52,10 0 59,-16 0-58,16 0 70,-27 0-60,21 0-42,-16 0 57,11 0-78,-12 0 0,14 0 20,-1 0 0,2 0 88,7 0 0,-8 0 17,3 0 0,-2 0-16,13 0 0,-14 0-5,9 0 0,1 0-141,8 0 134,-6 0 1,-3 0 15,-1 0 0,7 0 269,13 0-277,-7 0 62,-8 0-51,5 0 0,-14-1-58,9-4 30,4 4 0,1-6 0,9 7-22,7 0 0,-13-4 0,-3-1-3,-4 2 1,2 0 0,4 0 69,1-2 1,-3 0-50,5 5 1,-1 0-118,6 0 124,-13 0 0,0 0-10,-7 0 4,-5 0 1,12 0 8,-7 0 0,-2 0 1,12-1 91,3-4 0,-6 3-41,3-2 0,5 0-12,9 0 1,-8 2 0,-1-3 57,7 4 1,-10 1-1,1-2 103,2-2 1,-10 2-395,15-3 0,-9 4 19,9 1 0,4-2 0,-6-1 193,-2-2-22,-9 1 0,-8 4-2,-3 0 0,15 0 0,12 0-5,3 0 0,-11 0 0,-9 0 4,3 0 0,-5 0-4,10 0 1,-2-5 4,12 0 1,-3 1-33,-1 4 0,-1 0 27,1 0 0,-3 1 100,-2 4-69,-10-4 1,-4 6 73,0-7 1,1 0-62,13 0 0,-15 0 1,4 0 32,1 0 0,-2 1-97,-3 4 0,6-3 4,4 2 1,0-2 35,-5-2 0,-8 0 76,4 0-47,-10 0-141,13 0 47,-13 6-175,-12-4-538,3 4-219,-18-6 0,12 6 738,-12 8 0,-1 2 0,-7 4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2:34.858"/>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1 43 12728,'23'-14'-621,"2"6"714,-17 2-40,13-1 1,4 9 52,12 3 0,-8-2-3,8 11 0,-1-8 20,11 4 0,-1-7 44,6 1 0,-1-2-139,6-2 1,-2 0-130,-4 0 146,-8 0 0,-12 0-16,-3 0 1,4 0 5,10 0 1,0 0 47,1 0 1,-10 0 23,-1 0 1,1 0-17,10 0 0,-6 0-7,1 0 0,0 0 13,4 0-25,7-6-75,-18 4 50,21-4 1,-24 6-46,19 0 0,0 0-16,9 0 1,-5-5 68,-4 1 1,1-1 16,-1 5 0,0 0 1,-4 0 0,-1-2-71,0-2 0,7 2 0,3-3 1,-12 4-1,1 1 100,1 0 0,-2-2-35,-3-3 0,-4 4-103,5-4 60,-13 4 0,5 1-21,-7 0 60,-5 0-138,8 0 68,1 0 0,-7 0-19,13 0 1,-5 0 17,10 0 0,-10 0 8,5 0 0,-9 0 0,9 0 0,-10 0-10,10 0 9,-6 0 260,13 0-243,-10 0 286,-2 0-254,-1 0 1,-8 0 2,9 0 0,-6 0 4,11 0-95,-13 0 23,13 0 1,-19 0-87,10 0 83,-10 0 71,19 0-47,-11 0-9,0 0 13,5 0-5,-18 0-7,10 0-186,-11 0-794,-1 0 738,12 0 0,-9 6 0,10 2 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2:37.584"/>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1 99 12887,'37'0'-492,"1"0"0,-5 0 328,4 0 0,1 0 232,4 0 0,7 2-50,3 2 1,3 4-10,1 6 20,-6-6 1,-4-2 90,-4-6-66,-3 0 1,7 0 98,-4 0-94,-9 0 1,9 0-1,-7 0 78,7 0 0,-3-1-65,8-4 1,5 4-26,9-4 0,-1 3 0,-7 2-43,-1 0 0,-5 0 0,3 0 39,-1 0 0,-7 0 0,-1 0-21,7 0 1,-9-4 0,9-1 8,-6 2-17,-1 1 1,-4 1-1,1-3 1,1 0 2,2 1 1,1 1 0,1 2 0,-1-2 7,0-2 0,1 2 0,-1-3-13,0 4 1,10 1 0,0 0-9,-4 0 0,-2 0 0,-4 0 0,0-2 0,1-1-5,-1-1 0,-3-1 0,2 5 1,3 0 14,0 0 0,3-2 0,1-1 28,4-2 1,3 1 24,-3 4 0,6-2 19,12-3-62,-12 4 0,-7-5-61,-14 6 41,13 0 0,-9 0 0,6 0-15,-4 0 0,7 0 1,1-2 1,-2-3 1,6 4 0,-3-4 0,-4 3-17,-2 2 0,-9 0 0,1-1 1,1-2 9,2-2 0,-3 0 0,2 5 22,9 0 1,-2-1-1,11-2 22,-3-2 1,0 0-26,-4 5 0,4 0 0,7 0-48,-11 0 46,-5 0 0,-4 0 0,0 0-62,1 0 59,-1 0 0,0 0 1,1 0-56,-1 0 43,0 0 0,1 0 0,4 0 1,9 0 1,-13 0 0,8 0 0,-7 0 16,-3 0 0,4 0 0,4 0 0,3 0 0,3 0 0,-7 0 0,4 0 0,-5 0 0,-6 0-3,7 0 0,-5 0 1,13 0 0,1 0-3,13 0 0,1 0 0,-1 0 1,1 2-2,-1 3-1,-18-4 1,0 7-1,-10-3 1,8-2 0,15 5 1,-9-2 0,-7-1 0,-2-5 0,-2 1 0,15 2-1,-2 2 1,-8 0-1,11-5 0,-3 1 0,6 2-35,-2 2 0,-14 0 0,4-5-7,-7 0 37,-2 6 0,-1-4 1,0 2-1,1-2 0,-1-2 0,-4 0 1,-1 0-1,3 0 9,0 0 0,3 5 0,-1-1 1,0-1 3,1-1 0,-1-2 0,0 2 0,1 1-7,-1 1 1,0 1 0,2-3 0,2 1-36,1 2 1,0 1 0,-5-3 0,2 2 13,3-2 0,-3-2 1,3-1-1,-3 0 8,-2 0 0,1 0 0,-1 0 36,0 0 1,10 0 0,0 0-1,-4 0 1,-2 0 1,-9 0-1,1 0 1,1 0-13,2 0 1,1 0-1,1 0-154,-1 0 128,-6 0 1,5 0 0,-4 0 0,4 0-20,2 0 1,2 0 0,4 0 20,2 0 1,-4 0 0,-9 0 37,1 0 0,11 0 0,5 0 0,3 0 1,-14-4 0,6-1-14,2 2 0,-13 1 0,11 2-13,2 0 0,-13 0-30,8 0 31,7 0 1,-9 0 0,7 0-6,-7 0 0,7 0 0,0 0 1,-4 0 0,7 0 0,-3 0 1,-3 0 1,-4 0 1,-7 0-1,-1 0 1,3 0 17,0 0 0,3-1 0,2-2 14,7-2 1,-7 0-1,10 4-11,0-4 1,-6 3 0,9-2-23,-3 2 0,-8 2 1,-10-2-5,3-2 0,10 2-17,1-3 25,7 4 0,-12-1 43,6-2 0,-1 1 24,6-7 1,-5 7-29,-1-2 0,-4 2-38,5-2 1,-16 4-15,2-4 1,-13 4 14,8 1 1,-14 0 41,9 0-28,-19 0 3,29 0 8,-21 0 11,5 0-43,3 0-11,-15 0 7,16 0-2,-4 0 8,13 0-79,1 0-904,0-7 956,-8 6 0,-8 1 0,-5 8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5:27.162"/>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1 128 13088,'29'-22'-984,"1"6"0,-6 7 908,-7-1 1,14 1 183,-3 0 0,-6 1-26,16-2 0,-8-1 6,7 7 1,-8 0-131,4 9 0,-5-2-32,9 7 1,3 1 48,7 8 0,-13-9 43,4 5-18,-16-11 1,8 4 77,-7-3-72,-6-4 1,15 6 185,-4-7-159,-9 0 0,23 0 5,-9 0 1,9 0-47,15 0 0,-2 0-6,-4 0 0,3 1-2,-7 4 0,4-3 49,-4 2 0,5-2-23,-5-2 0,2 0 137,-2 0-132,-9-6 1,4 4-42,-9-3 44,-3 4 0,6 1-54,-3 0 35,-4 0 1,9 0-11,0 0 0,6 0 9,12 0 1,0 0 0,-1 0 2,-3 0 0,-8-2 0,-2-1-1,12-2 1,-14-4-1,12 3 1,-8-1-1,-3 1 0,-4 0 0,3 3-1,3-2 0,-5 0-1,4 5 2,-9 0 0,-1 0-1,-4 0 1,3 0 0,12 0 0,-10 0 0,-1 0 0,5 0 0,-6 0 36,7 0 0,-13-1 10,12-4 0,-2 3-21,7-2 0,0 1-15,1-2 0,-10 3 35,0-2 11,-13 2-45,19 2 0,-18 0-39,11 0 38,-11 0 0,9 0-6,-7 0-2,-6 0 0,13 0 4,-6 0 1,6 0 67,12 0 1,0 0 23,1 0 0,-1-5 3,0 1 1,-4-3-3,-1 3-217,-5 2-121,2-4-136,-18 6-202,3 0 224,-18 6 0,15 8-163,3 10 516,-10-4 0,35 7 0,-12-5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5:29.126"/>
    </inkml:context>
    <inkml:brush xml:id="br0">
      <inkml:brushProperty name="width" value="0.2" units="cm"/>
      <inkml:brushProperty name="height" value="0.4" units="cm"/>
      <inkml:brushProperty name="color" value="#FF40FF"/>
      <inkml:brushProperty name="tip" value="rectangle"/>
      <inkml:brushProperty name="rasterOp" value="maskPen"/>
    </inkml:brush>
  </inkml:definitions>
  <inkml:trace contextRef="#ctx0" brushRef="#br0">1 29 13325,'42'-8'-984,"0"3"492,-12 3 0,5-2 376,-7-1 0,6 0 143,9 5 1,5 0-31,4 0 0,3 5 24,1 0 0,-1 4 1,-2-4 23,-1-2 1,-11 0-1,3 0 10,1 2 0,-5 1-22,7-1 0,0 3 1,9 6 1,-1 0-1,-2 0-11,-1 0 1,-5-6 0,3-3 35,-1-4 1,-7-1 0,-1 0-12,8 0 0,-10 0 0,11 2-8,2 3 0,-13-4 0,8 4 4,-5-4 0,13-1 1,5 0 20,1 0 0,-8 0-10,8 0 1,-1 2-1,4 1-4,-7 2 1,-12 0 0,-6-4-66,5 4 0,-2-4-58,5 4 84,10 3 1,-16-5 0,6 5-1,-5-2-12,-1-3 1,1-1 0,1-2 0,-1 0 16,0 0 1,5 0 0,5 0 55,4 0 1,-4-5 0,-14 1-29,1 0 1,11 1-1,2 0-31,-4-2 1,10 1 0,1 4-37,-1 0 1,-8 4-1,-10 3 10,9 1 0,-10-5 0,11 3 10,2 0 0,-13-4 1,8 2 54,-4-2-52,-9-2 1,10 0 183,3 0-152,-9 0 0,15 0 0,-15 0 10,3 0 1,20-5 0,5 1-39,-1 0 1,-3-2-1,-19 2 14,4 0 1,7-2 0,2 1 0,-6 2-41,-4 2 1,-4-1 0,1-1-1,0-2 52,4 2 1,-3 2-1,3 1 1,-3 0-34,-1 0 0,4 0 1,0 0-19,-2 0 27,-1 0 0,-2 0 0,2 0 0,2 0 6,1 0 0,1 0 0,-2-2-8,1-3-5,0 4 0,0-6 0,0 7 1,-2 0 2,-1 0 1,3 0-1,0-1 1,-1-2 2,-2-2 1,3 0 0,0 5-1,-2 0 43,-1 0 0,3-4 0,0-1 1,-1 2 16,-2 1 1,-7-2-1,1-1 1,1 2-19,2 1 1,4 2-1,4 0-50,3 0 0,3 0 0,-7 0 16,4 0 0,0 0 0,-7 0-107,7 0 1,-3 0 0,9 0 51,-4 0 115,-8 0 0,-2-1-26,3-4 1,-8 3 0,11-2-4,2 2 0,-13 2 0,11 0-58,2 0 1,-5 0-29,14 0 1,-7 0-1,4 0-66,-5 0 0,-5 0 177,9 0 1,-2 0-72,11 0 0,-2 2 60,2 2 0,-8-2 0,-8 4-195,-1 0 137,-9-4 0,-4 9 0,-1-6-37,7-2 1,-4 3 0,6-1 5,1-2 0,-7-2 0,4-1 213,-1 0 0,-3 0 26,4 0 1,2 0 0,9-1-155,-1-4 1,-7 4-1,7-4-9,6 3 1,-11-2 0,10-1 0,-10 2-83,-5 1 1,0 2-1,1 0 1,-1 2-32,0 3 1,-4-4-245,0 4 219,-1-4 1,1 4-443,-1 0-177,-5-1-273,9 3 923,-12 7 0,0 8 0,-9 6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2:53.031"/>
    </inkml:context>
    <inkml:brush xml:id="br0">
      <inkml:brushProperty name="width" value="0.2" units="cm"/>
      <inkml:brushProperty name="height" value="0.4" units="cm"/>
      <inkml:brushProperty name="color" value="#00F900"/>
      <inkml:brushProperty name="tip" value="rectangle"/>
      <inkml:brushProperty name="rasterOp" value="maskPen"/>
    </inkml:brush>
  </inkml:definitions>
  <inkml:trace contextRef="#ctx0" brushRef="#br0">0 29 12877,'33'0'-380,"0"0"1,-9 0 519,9 0 1,-10 2-33,10 2 0,-9-2-51,9 3 1,0 1-63,9-1 0,0-1 81,1-4 1,7 0 68,6 0-110,-12 0 1,5 0-1,-15 0 64,8 0 1,4 0-34,10 0 1,-4-4 0,6-1-4,-5 2 1,-10 1 10,4 2 0,0 0-81,9 0 0,1 0-26,-1 0 0,2 0 14,3 0 1,-4 0 0,2 0 0,-1 0 1,-15 0 22,4 0-8,6 0 1,-12 5 13,6 0 0,0-1 1,6-2-10,7 3 0,-10-4-4,6 4 0,1 1 0,10-1-5,-6-2 0,-10-1 1,-14-2 0,2 0 0,12 0 0,3 0 9,4 0 1,-10 0-6,8 0 0,-7 0 2,7 0 0,2 0 1,-2 0-6,9 0 0,-14 0 50,-3 0-21,-1 0 1,-8 0 0,5 1 52,1 4 1,-6-4-7,8 4 0,0-3-13,10-2 0,-1 1-48,1 4 0,4-3-15,0 2 0,-11-2 0,-6-2 0,0 0-17,1 0 0,-1 0 83,-1 0 1,2 0 188,12 0-228,-13 0 0,-2 0 143,-9 0-137,-3 0 0,6 0 1,-2 0 41,8 0 1,-2 0-45,7 0 0,-2 0 0,8 0-18,-1 0 1,-9 0 36,4 0 0,0-5 0,7 0 61,-2 2 0,-6 2 0,-6-1-31,4-3 1,0 4 4,3-4 0,3 4-141,12 1 94,5-7 1,-26 6 0,6-4-6,-5 3 0,8 1 0,5-2-28,3-2 1,-6 0 0,6 5-10,-3 0 1,-8 0-1,-9 0 11,1 0 0,11 0 0,2 0-59,-4 0 1,10 0 52,3 0 0,4 0 0,-1-1 45,-3-4 0,-9 4 0,6-4-20,-3 3 1,-8 2 0,-10 0-16,3 0 7,-6 0 1,10 0-20,3 0 23,-9 0 0,18 0 27,-9 0 0,-8-4 0,12-1 57,0 2 0,6 0-50,13-2 0,-7 3 1,-3-2-30,-2 2 0,-16 2 1,7-2-37,-2-2 1,-4 2 0,8-3 35,-3 4 0,-4 1-51,-2 0 36,-9 0 0,11 1 10,-6 4-10,-7-3 1,12 4 59,-10-6-55,9 0 1,0 2-6,10 2 0,-5-2 0,13 3-5,-2-4 0,-16-1 0,8 0 11,2 0 0,-5 0 15,14 0 1,0 0 0,7 0-21,-7 0 1,-8 2-1,-9 1-17,5 2 0,-4-1-22,-7-4 34,12 0 0,-6 0 26,12 0-30,-18 0 1,12 0 237,-12 0-197,-7 0 1,11 0 34,-9 0 1,5 2 6,9 3 1,-3-4-106,3 4 0,1-4-40,-1-1 0,1 0 140,-6 0 0,0 0-43,1 0 195,-1 0-198,6 0 0,-13 0 32,3 0-27,-10 0 1,3 0-108,-3 0 73,-3 0 1,7 0-16,-4 0 0,3 0-4,12 0 0,-1 0 10,0 0 1,5 0-150,0 0 1,-4 0-829,-6 0 0,-11 0 0,0 7 0,-24 7 738,-4-5 0,-18 10 0,-2-11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6:03.777"/>
    </inkml:context>
    <inkml:brush xml:id="br0">
      <inkml:brushProperty name="width" value="0.2" units="cm"/>
      <inkml:brushProperty name="height" value="0.4" units="cm"/>
      <inkml:brushProperty name="color" value="#00F900"/>
      <inkml:brushProperty name="tip" value="rectangle"/>
      <inkml:brushProperty name="rasterOp" value="maskPen"/>
    </inkml:brush>
  </inkml:definitions>
  <inkml:trace contextRef="#ctx0" brushRef="#br0">1 127 13054,'36'0'-984,"5"0"638,-5 0 445,0 0-28,11 0 1,-17 0 56,12 0 0,0 0-107,15 0 0,-1 5-12,1 0 1,5 1-1,1-3 50,-3 2 0,-6 0 0,-11-5 0,-1 0 20,0 0 0,2 0 0,2 0 1,2-2 1,3-3 1,-1 2 0,3-5-1,-3 2-2,-1 3 0,4-3 1,-1 1 43,3 2-99,1-5 1,-4 7 0,0-4 0,1 3-46,2 2 1,-3 0 0,-2 0-1,-2 0-19,-2 0 0,-1 0 1,4 2 3,7 3 0,-2-2 0,4 6 10,-3 2 0,-1-3 0,-5 0 14,3-2 0,0 0 0,-10-3 0,2 2 52,3-2 1,-3-1 0,4-2 0,-1 0-13,0 0 0,-3 0 0,-3 0 1,3 0-10,0 0 0,4 0 0,-1 0-45,-1 0 34,-2 0 1,0 0 0,1 0 5,2 0-6,0 0 0,-4 0 0,-1 0 1,0 0 4,1 0 1,4 0-1,0 0 1,0 0 0,1 0 1,-4 0-1,5 0 1,-2 0-12,0 0 0,2 0 0,-4 0 0,2 0 7,-2 0 0,-1 0 1,3 0-13,10 0 0,-9 0 0,12 0 0,-7 0-2,-2 0 1,-6 0 0,2 0 0,-1 0 7,1 0 1,0 5-62,9-1 66,-9 1 0,3-5 0,-12 0 37,1 0 1,11 0 0,2 0 0,-3 0 2,-4 0 0,-3 0 0,5 0-20,10 0 1,-15 5-1,10-1 1,-8-1-87,-3-1 0,-2-2 43,3 0 0,7 0 0,7 0 0,-6 0 0,-4 0-17,-4 0 1,4 0 0,2 0 39,4 0 1,-5 0 0,-6 0-18,7 0 0,-4 0-31,8 0 40,12 0 1,-17 0-33,10 0 27,2 6 1,-13-3 0,6 5 0,-7-1-4,-3-4 1,1-2 0,-1 1 0,2 1-3,3 2 0,-3-1 0,3-4 0,-2 0 18,2 0 0,-6 0 1,5 0-1,-1 0 5,-1 0 1,0-4 0,-2-1 0,1 2 5,-1 1 0,0 1 0,4-2-10,5-2 0,-5 0 1,6 5-1,-7-1 1,-2-4 0,-1 3 0,0-2-50,1 2 43,-1 2 0,0 0 0,1 0-25,-1 0 22,0 0 0,-4 0 0,-1 0 1,3 0-5,0 0 1,6 0 0,2 0 0,4 0 0,-5 0 0,-6 0 7,8 0 1,-5-2 0,10-1-3,1-1 0,-14-1 1,6 5-1,-5-2 36,-1-2 0,5 2 0,2-3-14,4 4 1,0 1 0,-10-2-9,0-2 0,10 2 0,0-3-71,-4 4 61,-2 1 0,-4-5 0,1 0 22,-1 2-28,0 2 1,1 1 0,-1 0 0,0-2-1,1-3 1,-1 4-1,5-4 4,9 3 1,-5 2-9,14 0 1,-14-4 0,0-1-1,-5 2 1,-4 1-6,1 2 1,-6 0 0,1-1 0,1-2 3,2-2 1,4 0 0,4 5 2,3 0 0,-5-4 1,-7-1-1,9 2 1,-10 1 137,8 2-132,6-6 0,-12 4 25,6-2-28,7 2 0,-14 2 1,7 0-4,-4 0 1,7 0-1,5 0 3,3 0 1,-14 0 0,6 0-14,2 0 0,-13 0 0,8 0 4,-5 0 1,10 0 0,3 0 4,-2 0 1,0 0 0,-4 0 47,3 0 1,-5-5 0,-10 1 0,3 0-30,0 3 1,3 1-10,-1 0 2,19 0 0,-14-5 0,10 1-45,-10 0 44,1 3 0,-2 1 0,4 0-186,-1 0 170,-2 0 1,0 0 0,0 0 0,0 0-13,1 0 0,1 0 1,3 0-1,-4 0 12,1 0 0,-4 0 0,6 0 0,-3 0 9,-2 0 0,-1 0 1,1 0-1,2 0 2,2 0 0,-4 0 0,2 0 0,-1 0 0,0 0 0,1 0 0,-6 0 0,0 0-4,1 0 0,-1 0 1,0 0 50,1 0 1,0-5-1,3 0 1,1 2 0,-2 2-11,-1 1 0,0 0 0,2 0 0,1 0-52,-2 0 1,-1 0 0,-2 0 0,1 0 1,-1 0 0,0 0 1,1 0-1,-1 0 8,0 0 1,1 0-1,-1 0-3,0 0 0,10 0 1,0 0-1,-4 0 18,-2 0 1,-4 0 0,1 0 0,-1 0 3,0 0 1,1 0 0,-1 0 0,0-2-4,1-3 0,4 4 1,0-4-14,-2 4 8,-1 1 0,0 0 0,1 0 0,2 0 14,-1 0 1,-2-5 0,-2 0 0,1 2 4,-1 1 0,0 2 0,1 0 1,-1 0 6,0 0 0,4 0 0,2 0-49,4 0 0,0 0 0,-10 0 0,0 0 0,10 2 0,0 1 0,-4 2 1,-2-2 0,-8-1 0,2-1 3,9 4 0,-2-4 8,14 4 0,-1-3 25,6-2-24,-16 0 0,-6 0 49,-7 0-41,-5-7 1,12 6-11,-7-4 0,5 4 0,12 1-18,-2 0 0,-10 0-216,5 0 0,-2 4-159,7 1 0,-3 6-589,-7-2 867,-6 4 1,-1 7-1,-7 2 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6:26:42.290"/>
    </inkml:context>
    <inkml:brush xml:id="br0">
      <inkml:brushProperty name="width" value="0.2" units="cm"/>
      <inkml:brushProperty name="height" value="0.4" units="cm"/>
      <inkml:brushProperty name="color" value="#00F900"/>
      <inkml:brushProperty name="tip" value="rectangle"/>
      <inkml:brushProperty name="rasterOp" value="maskPen"/>
    </inkml:brush>
  </inkml:definitions>
  <inkml:trace contextRef="#ctx0" brushRef="#br0">1 29 13711,'23'0'-984,"15"0"492,-10 0 0,1-1 424,3-4 1,1 2 48,10-7 0,-1 7 90,0-2 0,1 4-424,-1 1 359,-6 0 0,2 0-59,-1 0 51,-5 0 1,10 0 87,-9 0-83,-9 0 0,15 5 77,-6-1 1,-4 3 118,4-3 1,2-2-133,12 3 1,5-4-59,9-1 1,-3 0 14,3 0 1,-5 0-105,-4 0 109,-10 0 1,-5-5 50,-5 1 1,9-1-31,6 5 1,-9 0-1,-4 0-66,7 0 0,-5 2 10,7 2 0,2 4-57,7 6 1,3-1 28,1-4 1,1-1 27,-1-3 0,0-4 8,1 4 1,-1-3-5,1-2 0,4-5 110,0 0-103,-6 0 1,-10 1 11,-2-1-9,-10 0 0,11 5-9,-7 0 1,-2 0 0,13 0 4,7 0 1,-8 0-18,10 0 1,-9 0 0,9 0 50,-9 0 1,9-1 0,1-2 23,0-2 0,-8 0 1,-11 4-56,5-4 0,1 3 13,12-2 0,-5 2 0,6 2-47,-5 0 1,-6 0-76,5 0 99,-13 0 0,5 0-23,-7 0 22,-5 6 0,18-4-1,-3 3 1,8 1 0,9-1 51,-7-2 0,-12-2 0,-6-1-3,5 0 0,2 0 108,10 0 1,4 0-148,10 0 0,1 0 0,-4 0 51,-6 0 0,-1 2-408,-4 3 351,-9-4 1,15 5 0,-20-6-103,0 0 96,1 0 1,-1 0 0,0 0-1,1 0 20,-1 0 0,0 0 1,4-1 12,5-4 0,-2 4 68,12-4 0,-1-1 0,4 1-73,-7 2 0,-12 3 1,-4 3-75,7 2 1,-1 4 0,11-3 32,-3 2 0,-8-5 1,-9 2 15,1-3 0,13 2 0,3 1 87,-2-2 1,-7-1 37,-9-2-113,13 0 0,-9 0 0,9 0 47,2 0-112,-14 0 72,21 0 1,-26 0-1,11 0-42,2 0 1,2 1 5,9 4 0,-1-3 138,1 2 1,1-2-90,3-2 0,-5 0 0,4 0 4,-2 0 0,-11-2 0,4-1 44,-5-2-57,-4 1 0,2 4 0,2-2 143,1-3-155,6 4 1,-8-7 0,6 5-1,-1-2 5,0 2 0,-5 1 1,4 2-1,-2 0 8,0 0 1,0 0 0,-4 0 0,0 0-44,4 0 1,-1 0 0,4 0 0,-1 0 48,-4 0 0,-1-4 0,-2-1 0,1 2 10,-1 1 0,-4 2 0,-1 0-33,3 0 0,10 0 1,5 0 37,3 0 1,-11 5-171,9 0 138,-18-1 0,12-4 18,-13 0 60,1 0 0,8-1 74,-4-4 0,3 2-34,12-6 1,-7 4-155,-3-4 1,3 5-17,2 0 0,-2 2-122,2 2 1,-7 0 127,2 0 1,-1 0 25,1 0 1,-3 0 295,3 0 0,1 0-219,-1 0-86,-6 0 1,-5 0-25,-3 0 0,5 0 18,9 0 1,-3 2-86,3 2 1,-3-2 69,-2 3 0,0 1 67,1-1 1,-1-1-14,0-4 0,-4 5-9,0 0 160,-7-1-151,10-4 127,-18 0-158,16 0 0,-18 0-47,12 0 0,-14 2 6,9 3 0,-9-4-41,14 4 168,-19 3 557,23-7-11,-26 6-243,16-7-574,-13-7 41,6 6 0,-1-10 74,9 6-71,-9 0 44,20-1-869,-28 5 0,8 1 738,-19 20 0,-12 16 0,-4 14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35:19.137"/>
    </inkml:context>
    <inkml:brush xml:id="br0">
      <inkml:brushProperty name="width" value="0.2" units="cm"/>
      <inkml:brushProperty name="height" value="0.4" units="cm"/>
      <inkml:brushProperty name="color" value="#A9D8FF"/>
      <inkml:brushProperty name="tip" value="rectangle"/>
      <inkml:brushProperty name="rasterOp" value="maskPen"/>
    </inkml:brush>
  </inkml:definitions>
  <inkml:trace contextRef="#ctx0" brushRef="#br0">0 43 12212,'24'0'491,"13"0"1,-13-2-56,18-3 0,-9 4-241,0-4 0,-10 4 34,10 1-85,-12 0 57,18 0 116,-16 0-143,18 0 60,-11 0-210,4 0 92,1 0-101,-18 6 150,21-5 205,-27 6-23,22-7-318,-5 0 1,3-5 65,7 0 1,-15 1-129,6 4 418,-14 0-220,25-7-38,-23 6 56,9-6-174,-11 7 42,5 0-19,-11 0 99,16 0-16,-9 0-67,12 0-80,7 0 89,-5 0 37,10 0 183,-10 0-208,5 0 0,-6 2-75,4 3-1,-9-4-46,15 6 1,-9-7 23,12 0 0,-14 0 89,1 0 45,-14 0-4,25 0-112,-11 0 41,7 0-44,-7 0 41,-3 0 7,-10 0-4,17 0 89,-3 0 0,7 0 65,1 0 0,-13 0-49,14 0-14,-9 0-159,12-7 85,-6 6 6,5-6 134,-17 7 36,15 0 102,-16 0-114,12 0-204,-7 0-71,7 0 83,1 0-130,6 0 112,-12-6-1,-4 5 4,-5-6 70,-5 7 0,10 0-74,-4 0-98,0 0 25,-2 7 63,-5-6-28,-1 12 325,6-12-264,-4 6-5,-2-7-57,5 0-4,-4 0-36,1 0 50,3 0 40,-18 0 21,18 6 2,-9-5 46,16 6-359,-16-7-49,8 0 0,-10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1T14:54:31.325"/>
    </inkml:context>
    <inkml:brush xml:id="br0">
      <inkml:brushProperty name="width" value="0.2" units="cm"/>
      <inkml:brushProperty name="height" value="0.4" units="cm"/>
      <inkml:brushProperty name="color" value="#F6AF36"/>
      <inkml:brushProperty name="tip" value="rectangle"/>
      <inkml:brushProperty name="rasterOp" value="maskPen"/>
    </inkml:brush>
  </inkml:definitions>
  <inkml:trace contextRef="#ctx0" brushRef="#br0">0 28 13168,'33'-15'128,"0"5"1,-10 9-100,10 5 1,-14-2 115,9 3 1,-4-4 3,14-1 0,-6 0 12,6 0 0,1 0-16,8 0 0,2 0-92,3 0 0,1-4 48,-6-1 21,-12 0 8,-3 5-130,-3 0 20,0 0 0,12 0-68,-3 0 24,-10 0 1,11 0 39,-6 0 0,-3 0 110,3 0 1,-10 2-87,10 2 1,-9-2-25,9 3 1,-10-2-32,10 2 18,-12-4-39,5 5 0,1-6 29,6 0 0,1 0 16,4 0 0,-10 0-12,5 0 0,-5 5 7,10 0 1,1-1 34,8-4 0,-1 0 6,5 0 0,-5 0 75,1 0 1,-3 0-59,-2 0 1,1 0-72,-1 0 71,-6 0-63,-2 0 1,1 0-111,3 0 127,-4 0 0,7-1 31,-4-4 0,-1 4-37,2-4 1,-5 3-13,5 2 1,-9 0 8,9 0-6,-16 0 21,23 0 1,-29 0 61,12 0 0,-9 0-58,14 0-93,-12 0 1,18 0 50,-6 0 0,-4 0-48,4 0 87,-12 0 1,18 0 126,-6 0-6,-6 0-142,5-6 45,-16 5-204,5-6 143,-7 7-126,-7 0-20,6 0 159,1 7 226,8-6 527,0 5-350,-8-6-730,-8 0 0,-6 0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35:41.215"/>
    </inkml:context>
    <inkml:brush xml:id="br0">
      <inkml:brushProperty name="width" value="0.2" units="cm"/>
      <inkml:brushProperty name="height" value="0.4" units="cm"/>
      <inkml:brushProperty name="color" value="#D9AEFF"/>
      <inkml:brushProperty name="tip" value="rectangle"/>
      <inkml:brushProperty name="rasterOp" value="maskPen"/>
    </inkml:brush>
  </inkml:definitions>
  <inkml:trace contextRef="#ctx0" brushRef="#br0">1 14 12362,'29'-8'634,"4"2"-665,-4 6-93,7 0 177,12 0 142,-16 0-140,7 0 1,-20 0 69,9 0 1,-11 0-77,11 0 1,-9 5 13,14 0 1,-9-1 107,9-4 211,-7 0-190,15 0 1,-5 0-151,6 0-151,-12 0 244,9-6-151,-15 4-43,10-4 183,1 6-54,1 0 39,6 0 13,1 6 1,-7-4-76,4 4 1,-4-6-67,7 0 65,-13 0-126,-4 0 108,-5 0-44,-12 0 115,22 0 15,-26 0-54,33 7-43,-21-6-57,17 5 23,1 1 86,1-6 1,6 6-41,1-7 199,-14 0-206,4 0-16,-23 0-63,15 0-109,-22 0 27,22 0 128,-9 6-34,6-5-198,-2 12-741,-6-12 0,0 6 738,-6-1 0,5 2 0,-5 6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36:03.647"/>
    </inkml:context>
    <inkml:brush xml:id="br0">
      <inkml:brushProperty name="width" value="0.2" units="cm"/>
      <inkml:brushProperty name="height" value="0.4" units="cm"/>
      <inkml:brushProperty name="color" value="#FFFC00"/>
      <inkml:brushProperty name="tip" value="rectangle"/>
      <inkml:brushProperty name="rasterOp" value="maskPen"/>
    </inkml:brush>
  </inkml:definitions>
  <inkml:trace contextRef="#ctx0" brushRef="#br0">1 29 12695,'42'-8'-492,"1"3"0,-6-1 326,1 1 0,1 0 217,8 5 1,-1 0-61,5 0 1,1 5 0,3 0-19,-3-2 40,-10-1 0,-6-2 65,-3 0 0,16 0 145,12 0 1,0 0-97,0 0 0,-5-5-108,-4 0 1,3 0-47,-3 5 0,1 0-30,-1 0 1,1 0 55,-6 0 1,6 0 41,-1 0 0,-13 0-70,-1 0 43,-16 0-150,5 7 97,-1-6 1,-5 7-23,12-3 1,-10-4 12,10 4 0,0 1-328,9-1 376,-6 6 0,11-3 0,-3 6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36:14.481"/>
    </inkml:context>
    <inkml:brush xml:id="br0">
      <inkml:brushProperty name="width" value="0.2" units="cm"/>
      <inkml:brushProperty name="height" value="0.4" units="cm"/>
      <inkml:brushProperty name="color" value="#FF8517"/>
      <inkml:brushProperty name="tip" value="rectangle"/>
      <inkml:brushProperty name="rasterOp" value="maskPen"/>
    </inkml:brush>
  </inkml:definitions>
  <inkml:trace contextRef="#ctx0" brushRef="#br0">1 43 13018,'33'-5'-492,"0"1"0,-5-6-492,9 6 1052,-5-1 0,-1 5 138,-3 0 0,10-5 32,14 0 1,-13 1-59,-1 4 1,-4 0-83,8 0 1,5 1-149,1 4 0,3-3-8,-4 2 0,5 4 0,-3 0 131,1 0 0,-13-2 0,4-7-36,2-4 0,-3 3 170,3-2-157,-10 2 0,4 2-140,-9 0 132,4 0 0,5 0-56,1 0 37,-13 0 1,10 5-27,-7-1 1,8 3-48,11-3 0,-2-2 8,7 3 0,0-4 42,4-1 0,-1 0 0,-1 0 146,-3 0 1,-10 0 88,1 0-253,4 0-22,4 0 44,6 0 0,-9 0 3,1 0 1,-1 0-9,9 0 1,-12 0 0,0 5 1,-7 0 0,1-1 0,11-2 30,-1 3 1,-9-4 0,4 4 18,-2-4 0,-5-1 13,1 0 0,1 0 36,4 0 0,2 0-104,3 0 0,-3 5-45,3 0 69,-9 0 1,-1-4-12,1 4 0,1-4-4,13 4 1,-2-3 83,2-2 0,-4 0-82,-5 0 1,-6 0-127,1 0-346,-7 0-416,10 0 882,-11 12 0,4 4 0,-5 12 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38:02.587"/>
    </inkml:context>
    <inkml:brush xml:id="br0">
      <inkml:brushProperty name="width" value="0.2" units="cm"/>
      <inkml:brushProperty name="height" value="0.4" units="cm"/>
      <inkml:brushProperty name="color" value="#EF0C4D"/>
      <inkml:brushProperty name="tip" value="rectangle"/>
      <inkml:brushProperty name="rasterOp" value="maskPen"/>
    </inkml:brush>
  </inkml:definitions>
  <inkml:trace contextRef="#ctx0" brushRef="#br0">1 85 12345,'29'15'983,"11"-3"-869,-7-3 1,-2-2-19,7-7 0,-13 0 6,12 0 1,4 0-36,11 0 1,1-2-120,-1-3 0,1 4-71,-6-4 0,-4 4 22,-6 1 1,1 0 22,4 0 1,-9 0 34,0 0 1,-10 1 46,10 4 51,-6-4-45,20 6 1,-19-6 37,10 4 0,-13-3-10,8 2 0,-10 3-35,10-3 0,-4 3-62,8-3 1,-2-2 49,7 3 0,-12-5 55,8-5 0,-9 3-54,9-2 0,-10 2 158,5 2-138,-13 0 0,10 0 2,-6 0 5,-1 0 1,9 0-63,-4 0 41,-9 0 1,15 0-20,-6 0 0,7 0 122,7 0 1,1-5 67,-1 1 1,2-6 54,3 5 0,-2-4-119,7 4 0,-2-6 1,4 2 3,-3-4 0,-15 4-204,2 0 0,3 4 99,10-5 1,-11 7 10,-3-1 1,-7 1 4,8-2 1,-10 3 2,5-2 1,-5 2 37,10 2 1,-5-2 151,4-2 1,-9 2 213,5-3-163,-12-2-316,18 5 17,-9-4 1,3 6 26,0 0 1,-10 0-67,10 0 0,-8 0 34,13 0 1,-13 0 5,13 0 1,-9 0 123,9 0 0,-10 0-64,5 0 1,-9 0 153,9 0 1,-15 0 4,11 0-241,-20 0-36,29 0-41,-34 0-176,28 0 120,-29 0 80,16 0 137,-12 6 71,1-4 75,11 10 1,3-10-175,16 2 101,-10-2-734,11-8 163,-15 4 470,4-4 0,-8 6 0,-6 0 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38:12.748"/>
    </inkml:context>
    <inkml:brush xml:id="br0">
      <inkml:brushProperty name="width" value="0.08571" units="cm"/>
      <inkml:brushProperty name="height" value="0.08571" units="cm"/>
      <inkml:brushProperty name="color" value="#004F8B"/>
    </inkml:brush>
  </inkml:definitions>
  <inkml:trace contextRef="#ctx0" brushRef="#br0">0 1835 7721,'2'-8'-951,"3"3"1017,4 4 1,4-4 0,1-1 0,0 0-8,0-1 1,5-2 0,1 3 0,1-1 10,-1 1 0,3-5 1,-2 3 212,1 0-254,1-4 0,6 9 0,-1-7 0,0 1 1,0 1 1,5-5 0,2 6 0,1-3-35,3 1 1,-3-1 0,2-2 0,-1 1 6,-1 1 1,3 1 0,-6-5 0,0 0 73,2 0 0,-4 1 0,5 2 0,-1 2 43,-4-2 1,0-2-1,1-1 1,2 0-50,2 0 1,-3 0-1,5 0 1,1 0-36,2 0 1,-3 1 0,-2 2 0,0 2-77,0-2 1,0-2-1,1-1 1,-2 1-140,-1 4 185,-4-4 1,6 6-24,-3-7 11,-3-1 1,9 1-1,-4 2 147,1 2 0,0-7-82,1 3 0,4 0 0,-3 3-3,3 0 1,-4-5 0,1 7-30,1-4 1,-3-1 0,2 0 0,-1 0 0,1 0-1,0 0 0,-5 1 1,4 2-1,2 2 3,2-2 1,-3-2-1,-1-1 1,3 0-11,0 0 1,3 5 0,-3-1-1,0-1-39,-3-1 1,1 2 0,3 1 0,-4-2 1,4-2 31,-3-1 1,2 5-1,3-1-42,-1-1 1,0-1 0,1-2 0,-1 0-8,0 0 0,-5-1 1,-3 1-1,-1 0 62,0 0 0,4 0 0,-4 1 1,0 2 31,2 2 1,-1 0-1,6-5 1,-3 1-40,2 4 1,-4-4-1,-1 4 1,-1-4-16,0-1 1,5 1-1,-4 2 1,1 2-4,-1-2 0,4-1 0,-5-3 0,0 1-1,1 0 1,-4 0 0,3 2 124,-3 2-121,4-2 1,-4 4 0,3-6 198,-3 0-186,-2 6 1,0-5 0,0 4 17,1-4 1,-1 4-23,0-1 1,-4 6 0,-2-4 9,-2 2 0,3-4 0,-2 4 0,-1 0-3,1-1 0,-3 1 0,-3 3 1,-1-3 19,0-2 1,0 5-1,0-4 1,0 3-30,0-1 0,0-1 0,0 3-8,1-2 1,-1-1-1,1 2 1,3 0-1,0 1-49,0 1 0,-3 1 0,1-3 0,1 0 11,2 1 0,0-1 0,-5 1 0,2-1 33,2 0 1,-2-2 0,3 1 0,-3 2 79,-2 2 0,-5-4 0,1 0 0,1 1 8,1-3 0,-2 6 1,-1-5-43,2-1 1,0 4 0,0-5 0,-2 2-38,2 3 1,-3 0 0,1 0 12,2-2 0,2-5 1,1 6-87,0 1 0,0-4 53,0 3 0,-1-3 0,-2 4 50,-2-1-37,-5-1 187,8 5-176,-4 0 0,1-2 68,1-2-91,-1 2 1,5-6-1,0 5 12,0-2 0,1 1 1,-1 2-118,0-3 1,0 4-104,0-4 366,0 4 104,0 1-267,-6 0-81,-2 0 58,-6 0-188,0 0 44,7 0-409,-6 0-276,5 0-65,-6 0 933,0 0 0,7-7 0,1-1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38:31.621"/>
    </inkml:context>
    <inkml:brush xml:id="br0">
      <inkml:brushProperty name="width" value="0.08571" units="cm"/>
      <inkml:brushProperty name="height" value="0.08571" units="cm"/>
      <inkml:brushProperty name="color" value="#5B2D90"/>
    </inkml:brush>
  </inkml:definitions>
  <inkml:trace contextRef="#ctx0" brushRef="#br0">197 124 8097,'10'7'32,"0"-1"15,1-3 1,-4 3-1,3 1-12,1 1 0,1-4 0,2 6-12,1 1 1,-1-4-1,0 1-4,0-1 1,0 2 0,0-3 4,0 2 0,-1-3 0,-2 3-36,-2-2 23,-6-1 1,10-1 0,-4 3-68,4 0 68,-5-3 1,4 3 0,-2-3 0,2 0 0,2 6 0,-1-4 0,-2 0 11,-2 0 0,-1 1 1,3-4-1,-2 3-4,2 2 1,-3-3 0,2 4 4,1 2 0,1 2 0,2-1-2,0-2 0,0 2 0,1-4-26,-1 0 0,0 3 1,-2-5-1,-1 0 6,-1 1 0,-1 2 0,5-3 0,0 1 19,0-1 1,-4 0-1,-1-3 1,2 4 37,2 0 1,1-4 0,-2 4 0,-1-3-5,-1 1 0,-2 1 0,3-2 0,-2 0-18,2-1 1,2 5-55,1 2 0,0-3 0,0 3 33,0 1 0,-5-5 0,1 0-46,1 1 0,0-4 0,0 5 0,-2-2 90,2-3 1,-3 3 0,1 1-10,2 0 0,0-2 39,-1 5-65,2-7 1,-9 8-47,7-7 46,-7 1 0,5 0-33,-4-1 19,-2 7 1,6-9 0,-5 4-2,2 1-2,6 0 0,-8 3-5,6-1 1,-4-6-1,4 2 15,-5 3 0,8-5 57,-3 6 0,4-4 37,1 5 1,-4-7 35,-1 1-78,-6-2 12,3-2-62,-6 0 49,0 0-112,0 6 0,2-4-103,3 3-204,-4-4 155,5-1 1,-6 2 0,2 1 193,3 1 0,-4 7 0,6-3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38:45.544"/>
    </inkml:context>
    <inkml:brush xml:id="br0">
      <inkml:brushProperty name="width" value="0.08571" units="cm"/>
      <inkml:brushProperty name="height" value="0.08571" units="cm"/>
      <inkml:brushProperty name="color" value="#E71224"/>
    </inkml:brush>
  </inkml:definitions>
  <inkml:trace contextRef="#ctx0" brushRef="#br0">1708 1 8186,'-1'9'143,"-4"0"1,3-4 0,-2 5-43,2 1 1,0-4-1,-1 3-39,-1 1 0,-1 1 1,5 2-5,0 1 1,-5-1-1,0 0 1,1-2-56,-2-2 0,4 2 0,-4-4 0,1 1-206,0 1 1,-4-1-1,3 4 1,-1-2 1113,1-2-652,-5 1 1,5 4-211,-4 0 0,-1 0 0,5 2-62,-2 2 0,5-7 1,-3 4-1,0-3 33,-4 1 1,4 1 0,0 0 0,1 0-17,0 0 1,-4 5 0,3 0-5,-2-2 0,3-1 15,-4-2 1,4 1-82,-4 4 72,-1-3 1,1 4 0,1-6 0,0 2 4,0 3 0,3-3 0,-2 2 1,0-2 1,4-2 0,-3 0 0,0 0 1,-1 2 3,1 3 1,0-3-1,3 2 1,-2-2-2,2-2 1,-3 0-1,1 0 1,0 2 43,-1 3 1,3-3 0,-5 2 0,0-2 25,0-2 0,4 2 0,-4 1 178,1 2-230,-3 0 1,6-4-1,-3 3-49,0 0 19,-4 1 0,8 0 0,-5 0 0,0 0-7,1 1 0,3-4 0,-2 3 0,2-2 4,-1 2 1,-5-4-1,4 4 1,0-3 16,0-2 1,-4 0 0,4 0 0,0 0 13,-1 0 0,-2 2 0,3 1 1,-1 2-2,1-2 0,-3-1 0,2-2 0,1 2-33,0 3 1,-3-4 0,2 4-1,-1-2-4,-3 2 0,5-3 1,0 3-1,1-2 14,0 2 0,-1-4 0,2 4-7,-6-3 0,4 4 1,-5-4-1,5 3 210,-2-3-193,5-2 1,-8 1 0,4 3-1,1 0 17,0 0 1,-5-3-1,3-1 1,-1 1-8,-1-1 1,2 0-1,-3 1 1,4 3 5,0 0 0,-4 1 0,3-5 0,-1 1-14,0-1 1,4 0 0,-3 1 0,0 3-10,0 0 1,4 1 0,-4-5 0,0 1-23,0-1 1,0 1-1,-1 3-41,4 0 58,-3 1 1,5-5 0,-6 0 97,-2 1-77,5-1 1,-5 1 0,4 3-1,1 0 14,0 0 1,-4-3-1,4-1 1,0 1-2,0-1 1,-5 0 0,3 0 0,-2 2 14,1 2 1,4-2 0,-3 3 0,1-3-15,-1-2 1,3 0-1,-3 0 1,0 0-25,1 0 0,2 0 1,-5 0-1,1 2-10,1 3 1,-4-4 0,4 4 0,-2-3 42,1-2 1,1 2 8,-1 3-44,-4-4 0,10 4 0,-5-8-22,2-2 8,1 1 1,-1 4 0,-2 0-6,0 0 0,0 0 1,5 0-1,-1 1 7,0-1 1,-2-5 0,1 0-1,1 2 26,-2 2 1,2-4 0,-3 1 0,0 1 51,4 1 1,-5 2 0,0 1-35,1-1 1,-4 0-1,4 0 1,0 0-10,-4 0 0,4 0 1,1 0-1,0 0-31,-4 1 1,2-3 0,1-1 0,0-2 9,4 2 0,-3 2 25,1 1-26,-6 0 0,8 0 96,-6 0-98,6 1 1,-4-6 0,6-1-1,-2 0 10,-2-1 1,-1 3-1,3 4-29,-2 0 1,-5 0-1,4 0-5,-2 0 0,4-4 0,-4-1 13,1 2 1,1 0 0,3 0 124,-2-1 1,-1-1-99,1 5 1,2 0 134,-6 0-95,6-6-290,-4 5 248,1-5 1,5 6-270,-4 0 233,-3-6 1,5 4 0,-5-2 5,2 2 0,1-3 0,4-1 0,-3 0 47,0 0 1,-6-3 0,6 4-26,0 2 1,-2-3-1,1 1 41,2 2 1,0-4-33,-1-3 108,2 4 4,-4-6-109,6 4 17,0-6-62,0 0 110,0 6 117,0-4-144,0 4-142,0-6-1675,0 0 1,0 0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39:24.058"/>
    </inkml:context>
    <inkml:brush xml:id="br0">
      <inkml:brushProperty name="width" value="0.11429" units="cm"/>
      <inkml:brushProperty name="height" value="0.11429" units="cm"/>
      <inkml:brushProperty name="color" value="#F5F814"/>
    </inkml:brush>
  </inkml:definitions>
  <inkml:trace contextRef="#ctx0" brushRef="#br0">1 29 9155,'0'-9'-1361,"0"-1"1702,0 7-21,0-3-627,0 6 183,0 0 138,6 6 1,-5-3 0,6 5 0,-3 0 14,1 0 1,4-4-1,-2 4 1,1 0 35,3 0 0,1-3 1,4 2 20,3 0 1,-7 2 0,5-4 0,1-2 34,-3-1 1,1-2 0,0 1 0,1 2-13,2 2 1,6 0 0,-3-5 0,1 0 10,1 0 1,-1 0-1,4 0-130,-3 0 80,2 0 1,-4 0 0,6 0 86,1 0-115,-1 0 1,-5 1-1,-1 2 1,0 2 2,0-2 0,0 3 0,3 1 0,-3-1-9,-1 0 0,2 4 0,-3-4 1,1 0-21,-1 0 1,5 4-1,-3-4 1,2 0 26,-1 1 1,1-1 0,2-3 0,0 3 13,-3 2 0,-1-5 1,3 4-1,-3-3-5,-2 1 0,4 4 0,-4-2 0,1-1 12,-1 0 0,0 4 0,-2-4 0,2 0-42,2 0 1,-5 5 0,4-3 0,-3 2 10,1-1 1,6-1 0,-1 3 0,1-3 37,-1-2 1,2 5-1,-2-3 1,1 1 1,-2 1 0,2-2 0,-4 2 0,1-2 50,3-1 0,1 4 0,1-4 0,-2 3-38,-1-1 0,-1-4 0,4 4 0,-2 1-51,-2-2 0,1 3 0,4-5 0,0 2-36,1 3 0,-1-4 1,0 1-1,0 0 49,1 0 1,-1-5 0,-2 3 0,0-1 15,-3 0 1,-1 4 0,3-4-1,-3 0 10,-2 1 1,4-3 0,-4 5-1,1 0-9,-1 0 0,0-4 0,-2 4 1,1 0-31,-2 0 1,0-4-1,0 4 1,2 0-18,-2 0 0,-1-5 0,0 3 1,1-1 60,2 0 1,1 4 0,-3-4 0,2 0 25,-2 1 0,4-3 0,-1 5 0,2-2-42,3-3 0,-3 4 0,0-3 1,0-1 49,0-1 1,-3 3-1,4-1-154,2 0 18,-4 3 0,4-5 1,-5 3 82,2-4-52,-4 5 0,7-4 1,-5 3-1,0-2-9,1 2 1,2-4 0,-2 5 0,1-1 13,3 0 0,-3 1 0,0-3 0,0 4-35,-1 0 0,-2-2 0,3 3 0,0-2 10,0-3 0,-3 4 0,3-1 0,-2 0 19,-2 0 1,2 1 0,0-4 0,1 1 1,-1 0 0,4 2 0,-6-1 0,1-2 7,2-2 0,-6 4 0,6 0 0,-3-2 71,1-2 1,5 1 0,-5 1 0,-1 2-102,3-2 1,-5-1 0,2-1-1,-2 2-4,-2 2 1,5 0 0,0-5 0,-2 0 6,-1 0 1,-1 4 0,3 1-1,0-2 10,0-1 0,-3-1 1,-1 2-1,1 2 13,-1-2 1,0 0-1,0 1-26,0 0 0,-5 1 1,1-5-1,-1 2 1,-1 2 1,5-2 0,-4 3 12,4-4 1,1 4 65,0-1-61,-6 1 0,4-5 0,-4 2 33,0 2-38,4-2 1,-8 4 0,5-6-10,2 0 1,-3 5 0,1 0 2,2-2 0,-3-2 1,0 1-19,-2 3 0,0-4 70,-1 4 1,-2-3 3,7-2 1,-6 0 0,6 0 0,-1 1 19,-1 4 0,0-4 0,-4 4-2,6-3 0,2-2-195,3 0 154,-8 0 1,1 0-57,-3 0 49,-3 0-83,4 0 91,-6 0-4869,0 0 2517,6 6 2325,-4-5 0,10-1 0,-4-7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39:32.157"/>
    </inkml:context>
    <inkml:brush xml:id="br0">
      <inkml:brushProperty name="width" value="0.08571" units="cm"/>
      <inkml:brushProperty name="height" value="0.08571" units="cm"/>
      <inkml:brushProperty name="color" value="#F6630D"/>
    </inkml:brush>
  </inkml:definitions>
  <inkml:trace contextRef="#ctx0" brushRef="#br0">1 1 7151,'0'8'62,"1"3"1,2-5 1,2 2 1,1-3-1,-1 4 15,4 2 0,2-3 1,0 1-37,-1 2 1,-1 2 0,4 1 62,-4 0-71,4 0 0,-7 0 0,5 0-22,-2 0 12,1 7 0,2-6 0,-1 4 0,-1-3 59,1-2-44,-5 6 0,6-4 0,-4 3 1,0-3 1,5-2-1,-4 1 1,2 3 16,-1 0 0,2 1 0,-3-3 0,2 1-2,-1 2 1,2 1-1,-2-2 1,2 0 5,2 0 1,-4-3 0,-1 1 0,2 1 22,2 2 1,-1 2 0,1-4 0,-2 3-48,0 2 1,4-5-1,-5 4 1,2-2 3,3-1 1,-1 3 0,0-4-1,0 2 3,0-2 0,0 3 0,0 1 0,0-1-53,0 1 1,5-1 0,0-3 0,-2 4 16,-1 1 0,-2-4 1,0 4-1,0 0 35,0 0 1,1 2 0,-1 2-1,-2-1 46,-2-1 0,2 0 0,-4 4 0,1 0-6,1 0 0,-1 0 0,4-1 0,-2-2 32,-2-1 0,1-2 0,4 3 0,0-3-56,0-2 1,0 4-1,0-4 1,0 0 2,0 1 0,0 2 0,1-2 1,-1-1-19,0 0 1,5 4-1,-1-5 1,0 0-1,-3 1 0,-1-3 0,1 5 0,-1 0 9,0 0 0,0-3 1,0 4-1,0 1-13,0-2 1,0 3 0,0-5 0,1 2-15,-1 3 1,0-3 0,0 2 0,0-1-4,0-1 1,-1 5-1,-1-5 1,-1 1-28,0 1 0,5-2 0,-7 3 0,4-2 11,1 3 1,-5-1 0,1 0 0,1-2 32,1 2 0,2 0 0,0 0 0,1-1-15,-1 1 0,-2 2 0,-1 1 24,-1 0-28,5-6 0,-2 5 1,4-4-1,-1 2 15,-5-1 1,8 3 0,-5-5 0,1 1-17,1 1 1,-3-6 0,-2 4 0,-2 0-21,2 0 0,1-3 0,1 3 1,-2-2 4,-2-2 0,-1-1 0,3 0 0,-1 2-35,1-2 0,-4-1 1,3-2-1,-1 0 16,-1 0 1,5 0-1,-4 0 1,2 1 7,-2-1 0,4 4 1,-5 1 47,0-1-43,4-3 0,-6-1 1,5 0-1,-1 1 0,-7-1 1,8-5-1,-6 0 1,-1 2 0,3 2 1,-6-4 0,4 1-1,-2-1-2,2-1 0,-4 5-23,4-4 0,1-1-44,-1 1 1,0-4-91,-5 4 0,1-6 55,4 2-82,-3-3 92,4-2 256,-6 0-244,0 0 89,0 6-270,0-4-322,0 10 0,0-12 156,0 0 0,4-6 0,1-10 0,-2-3 428,-1-4 0,-2-10 0,0-3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1:00.254"/>
    </inkml:context>
    <inkml:brush xml:id="br0">
      <inkml:brushProperty name="width" value="0.2" units="cm"/>
      <inkml:brushProperty name="height" value="0.4" units="cm"/>
      <inkml:brushProperty name="color" value="#FFACD5"/>
      <inkml:brushProperty name="tip" value="rectangle"/>
      <inkml:brushProperty name="rasterOp" value="maskPen"/>
    </inkml:brush>
  </inkml:definitions>
  <inkml:trace contextRef="#ctx0" brushRef="#br0">1 127 12419,'23'16'983,"15"3"-522,-21-18 1,14 5-290,-2-6 1,-8 0-42,12 0 1,-4 0-42,8 0 1,1 0-55,4 0 0,1 0 1,-1 0 1,2 0 42,3 0 0,-13 0 123,4 0-59,-16 0-53,17 0-135,-22 0 144,23 0-192,-23 0 111,22 0 1,-14 0-1,13 0 0,-1 0-10,6 0 1,1 0 50,3 0 0,-2 0 31,7 0 0,-7 0 34,2 0 1,-3-4-64,-1-1 1,4 0-34,0 5-3,-7 0 1,-2 0-39,0 0 0,6-1 6,12-4 1,5 2-6,0-7 1,0 6 29,-4-6 0,-1 7-13,1-2 1,-2 4-10,-4 1 1,4 0 13,-3 0 0,1 0-41,-1 0 27,-10 0 1,-4 0-1,0 0 1,-1 0 27,10 0 0,2 0 47,-2 0 1,0 0-6,-5 0 1,2 0-33,3 0 1,-1 0-41,5 0 0,1 0-51,5 0 0,-1 0 48,1 0-17,-14 0 0,0 0 9,-10 0 0,-2 0 9,7 0 1,-1 0 0,-2 0 11,2 0 0,-2 0 22,12 0-36,-3 0 6,4 0 0,-11 0 0,3 0-9,3 0 0,-3 0 11,3 0 0,2 0 0,12 0 1,-10 0 0,0 0-2,3 0 0,-8 0 0,2-2 58,2-2 1,-9 2 122,6-3-168,2-2 0,-4 5-18,6-3 28,-13 4 0,12 1-55,-4 0 30,-9 0 0,27 0 4,-13 0 1,-3 0-42,3 0 0,0 0 0,8 0 7,-4 0 0,-5 0 0,-5 0 18,2 0 1,0 0 54,-1 0 0,8 0-23,11 0 1,-1-2 0,-7-1-7,-1-2 0,-8 1-4,8 4 0,-5 0-159,9 0 147,7 0 1,-22 0 0,9 0-3,2 0 0,-13 1 0,9 2 16,-1 2 0,-9 0 1,6-5-1,1 0 1,-5 0-3,7 0 0,-2 0-2,7 0 0,1 0-11,-6 0 1,5 0-4,-5 0 10,-6 0 1,-8 0-3,0 0-23,-7 0 0,18 0-90,-6 0 1,6 0 46,12 0 0,1 0 50,-1 0 0,5 0 25,0 0 1,5 0 35,-5 0 1,7-2-22,-2-3 0,3 4 0,-2-5-44,-6-1 0,-11 6 0,-12-4 8,1 3 12,-4 2 1,5-1 0,1-2-4,9-2 1,-9 0 0,9 5-3,2 0 0,-13 0 1,11 0-53,2 0 1,-11 0 0,9 0-11,-3 0 1,-5 0 23,1 0 1,2 0-6,12 0 1,-6 0 82,1 0 0,-6 0 17,1 0 1,1 0-66,-1 0 1,5 0-177,-5 0 167,-6 0 0,-4 0 5,1 0 1,0 0 0,9 0 1,1 0 84,-1 0 1,0 0 13,-4 0 1,4 0-85,0 0 0,0 0-70,-5 0 0,7 2 18,3 3 1,2-4 23,3 4 0,-1-4 82,1-1-67,-13 0 0,-2 0 135,-9 0-74,9-6 0,1 5 49,8-4 1,4 2-62,16-2 0,-2 4 0,-5-4-31,-8 3 1,-10 2-1,-8 0-12,1 0 1,14 0-1,5 0-41,0 0 0,-3 0 1,-13 0-1,1 0-33,-1 0 0,-3 0 0,5 0 51,9 0 0,-4 0 1,3 0 23,-7 0-13,-2 0 0,-1 0 0,0 0 16,1 0 0,5 0 0,-4 0 1,3 0-1,-3 0 4,-2 0 0,1-1 0,-1-2 0,0-2 6,1 2 1,1 1 0,1 2-1,2 0 2,-1 0 0,-3 0 0,0 0 0,-1-1 20,0-4 0,1 3 0,2-2-20,7 2 0,-3 2 2,12 0 1,-2 0-17,7 0 12,-9 0 1,-12 0-30,-3 0 25,-9 0 0,11 0-6,-6 0-1,-13 0 1,17 0-13,-9 0 0,3 0-17,11 0 1,-1 0-15,1 0 1,-3 0 9,3 0 0,-2 0-3,2 0 0,-3 0 23,3 0 1,-3 0-22,-2 0 0,5 0 79,1 0-41,-14 0 1,1 0-2,-7 0 0,11 0 58,8 0 1,6 0-17,-1 0 1,3 0-31,1 0 0,5 0-16,1 0 1,0 0-19,-1 0 0,-2 0 22,2 0 1,-5 0 0,-3 0-3,-1 0 1,-3 0-14,7 0 0,-4 0 0,8 0-6,-2 0 1,-15 0-1,8 0 22,-4 0 0,-5 0 0,-1 0 8,3 0 1,-2 0 0,-1 0-7,3 0 1,-4 0 0,0 0 2,4 0 1,-1 0-3,9 0 0,5 5 33,4-1 1,5 1-53,-5-5 1,0 5-1,-6 0-127,-3-2 0,-7-2 68,-3-1 0,4 5 80,10 0 0,-1-1 136,-3-4 0,-2 0 28,-3 0 1,-6 0-119,6 0 1,-5 0-69,10 0 1,-11 0 83,1 0-311,-3 0 239,10 0 1,-15 0 77,4 0-22,-16 0 1,8 0 36,-7 0 0,-2 0-52,12 0 0,-5 0-28,9 0 0,-4 0-15,5 0 0,-15 0-79,6 0 37,-14 0-3,25 0-204,-11 0-315,1 7-157,-3-6-251,-13 5-2,0-6 820,0 0 0,0-6 0,0-2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7T18:15:49.891"/>
    </inkml:context>
    <inkml:brush xml:id="br0">
      <inkml:brushProperty name="width" value="0.2" units="cm"/>
      <inkml:brushProperty name="height" value="0.4" units="cm"/>
      <inkml:brushProperty name="color" value="#A9D8FF"/>
      <inkml:brushProperty name="tip" value="rectangle"/>
      <inkml:brushProperty name="rasterOp" value="maskPen"/>
    </inkml:brush>
  </inkml:definitions>
  <inkml:trace contextRef="#ctx0" brushRef="#br0">1 113 12477,'30'-9'880,"3"-2"-637,-24 17-9,16 0-120,-9-4 1,18 4-82,4-6 1,-11 0 61,1 0 40,-12 0-123,23 0 0,-9 0 101,12 0-235,-19 0 173,15 0 53,-27 0 85,28 0 30,-15 0 46,16 0-199,-3 0-158,-1 0 113,-2 0-79,1-6-5,1 4 62,6-10-1,-12 10 3,3-4-1,-18 6 0,18 0 15,-3-6 1,12 4 5,1-3 0,-15 4 13,0 1 0,-9 0-31,14 0 0,-14 0 29,9 0-161,-19 0 125,29 0 14,-33 0-10,32 0 0,-23 0 18,19 0 3,-12 0 17,18 0 1,-14-5-4,13 0 0,-10 1 53,5 4-29,-19 0-18,24 0-21,-15 0 34,19 0-47,-6-7 22,-7 6 53,-3-5-50,3 6 0,2-2-18,7-3-10,-20 4 159,20-6-121,-21 1 97,11 5-103,-7-6-44,-13 7-65,4 0 28,-4 0 2,6 0 32,0 0-20,7 0 28,1 0-13,0 7 206,-2-6-173,-6 5-27,-6-6 30,4 0-39,-4 0-21,6 0 45,1 0 63,-1 0-38,0 0 11,0 0-36,0 0 15,6 0-98,-10 0 75,9 0-7,-12 0 6,8 0 76,-1 0-195,0-6 11,0 5 182,-6-6 9,4 1-361,-4 5-702,6-6 738,0 14 0,7 0 0,1 7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1:01.987"/>
    </inkml:context>
    <inkml:brush xml:id="br0">
      <inkml:brushProperty name="width" value="0.2" units="cm"/>
      <inkml:brushProperty name="height" value="0.4" units="cm"/>
      <inkml:brushProperty name="color" value="#FFACD5"/>
      <inkml:brushProperty name="tip" value="rectangle"/>
      <inkml:brushProperty name="rasterOp" value="maskPen"/>
    </inkml:brush>
  </inkml:definitions>
  <inkml:trace contextRef="#ctx0" brushRef="#br0">0 15 12503,'33'-8'206,"0"3"0,-9 4 99,9 1 1,-10 0-182,10 0 1,2 5-102,12-1 0,-2 3-2,7-3 1,1-2 99,8 3 0,4 1-88,5-1 0,-7 4-210,-7-4 208,7-1 0,-19 1-5,12 0 6,-18-1 0,11-2 0,-15 1 18,8 2 1,-4 0 0,7-4-6,6 4 0,-11-4 1,11 4-94,-4-3 1,-3-2-13,3 0 0,1 0 30,18 0 1,-8 0 0,2 0 47,-2 0 0,-16 0 0,7 0-26,-2 0 1,-3 0 232,7 0-205,-12 0 1,10 0-4,-7 0 1,9 4-29,10 1 1,-5 5 0,2-6 5,-5-1 1,-5-1-1,2-2 4,-2 0 0,-4 0 38,-1 0 0,7 0 1,9 0-5,-4 0 0,-6 0 0,-5 0-13,4 0 1,-2 0 0,-5 0 17,7 0 0,-9 0 0,11 0 15,2 0 1,-9 0-60,13 0 1,-7 0 0,10 0-1,-1 0 1,-15 0-1,7 0 1,1 0 0,-11 0 0,10-2 45,2-2 1,-10 2 101,14-3 1,-5-1-77,10 1 1,1 1-75,0 4 0,-3 0 0,-6 0 69,-1 0 0,-10 0-190,6 0 40,-14 0 0,10 0 63,-6 0 1,10-2 28,13-3 0,-4 4 9,-6-4 0,1 4 109,5 1 1,-2 0-19,-4 0 0,-2 0 24,-7 0 1,7 0-70,3 0 0,-13 0-7,-2 0 0,-2 0-268,7 0 221,-6 0 0,0 0-27,-3 0 0,5-2 146,9-3 0,-2 4 89,7-4 0,-16 3 83,2 2-235,-16 0-439,11 0 128,-11 0 91,12 0-824,-4 0 0,-2 7 0,-14-6 799,-7 12 1,-7-5-1,0 6 1</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1:14.171"/>
    </inkml:context>
    <inkml:brush xml:id="br0">
      <inkml:brushProperty name="width" value="0.2" units="cm"/>
      <inkml:brushProperty name="height" value="0.4" units="cm"/>
      <inkml:brushProperty name="color" value="#A2D762"/>
      <inkml:brushProperty name="tip" value="rectangle"/>
      <inkml:brushProperty name="rasterOp" value="maskPen"/>
    </inkml:brush>
  </inkml:definitions>
  <inkml:trace contextRef="#ctx0" brushRef="#br0">1 43 12861,'23'15'-903,"2"-2"1218,-11-7-277,21 2 32,2 0 1,9-2 1,-4-6 0,-6 0-4,11 0 0,-4 0-11,8 0 0,0 5-45,0 0 0,-1 1 25,-3-1 0,-1 1-15,6 3 1,4 2 0,4-6 26,-5-2 0,-8 0 9,-5 2 1,8-4 43,11 4-82,-18-3 1,-1-1-20,-9 4 0,9-3 11,15 2 1,-1 3-34,1-3 0,-1 6 0,-1-6 31,-3-1 0,-7 1 0,-4-1-8,3 1 0,-2 1 1,-1-5-5,3 0 1,-2 2-4,0 2 1,4-2 223,10 3-206,-5-4 0,11-1 65,4 0 0,-16 0-17,7 0 0,-12 0 0,15 0-41,-2 0 0,-16 0 1,8 0-26,2 0 1,-5 0-7,14 0 0,5-1 1,6-2-13,-8-2 0,-7 0 0,-15 5 0,1 0 10,-1 0 0,-4-5 0,-1 1-2,2 1 0,15 1 30,7 2 1,3 0 65,-3 0 1,4-5-75,-14 1 1,1-1 45,-10 5-49,1 0 1,8-5 7,1 1 1,9-1-1,-6 3 10,3-2 0,-14 2 0,6-3 26,2 4 0,-10 1-42,15 0 1,-9 0 0,12 0-28,-2 0 1,-16 0-1,5 0-17,-4 0 0,7 0 1,2 0-1,-4 0 19,-2 0 1,-9 0 0,1 0-5,1 0 24,-4-7 1,5 6-1,1-4 205,9 4 0,-9-4 0,9 0-123,2 2 1,-13 0-1,11 0-73,2-2 0,-5 0-20,14 5 0,-3-4 0,7-1 17,-4 2 1,-13 1 0,9 1 25,2-4 0,-16 3 0,8-2 0,-7 2 28,-3 2 0,1 0 0,1 0 1,-1 0-40,0 0 0,4-5-67,6 1 60,-7-1 0,13 5 1,-9 0-56,2 0 42,1 0 1,-6-5-4,5 1 1,-5-1 0,6 5 0,-7 0-1,-3 0 0,-2 0 0,4-2-8,9-2 0,-5 2 0,7-4 5,0 0 1,-9 4 0,9-3 8,-1 4 0,-8 1 1,6 0-6,-7 0 0,7 0 1,0 0-1,-4 0-20,-2 0 1,-4 0 0,0 0 0,1 0 10,-1 0 1,2-5 0,1 0 4,2 2 14,0 2 0,-4 1 0,-1 0 0,0-2 18,1-3 0,-1 4 0,0-4-13,1 3 0,9 2 1,-1-1-1,-2-2-15,-4-2 0,-2 0 1,4 5 6,9 0 0,-6 0 1,13 0-50,-7 0 0,-4 0 0,-9 0 0,-1 0 41,0 0 1,1 0-1,-1 0 1,0 0 9,1 0 1,-1 0-1,0 0 114,1 0-120,-1 7 0,0-6 1,1 4-1,-1-4 1,0-1 1,2 0 0,5 2-5,7 3 0,-6-4 0,2 4 0,-6-3-10,-4-2 1,0 0 0,1 1 0,-1 2-2,0 2 0,1 0 1,4-5 8,9 0 1,-9 4-1,10 1 1,-10-2 2,-5-1 0,2-2 0,1 0 3,2 0-4,7 0 0,-10 0 0,3 0 0,-2 0 14,2 0 0,-3 0 0,5 0 0,-2 0 23,0 0 0,1 0 0,-2 0 0,2 0-19,2 0 1,-4 0-1,3 0 1,-2 0-17,0 0 1,4 0-1,-2 0 1,0 0 10,-1 0 0,1 0 0,-2 0 0,3 0 43,0 0 0,3 0 1,-5 0-1,-3 0-18,-1 0 1,3 1 0,0 3 0,-2 0 3,-1-1 1,0-1-1,2-2 1,1 0-35,-2 0 1,1 1-1,4 3-26,11 0 1,-9 1-1,4-3-35,-9 2 61,2-2 1,-5 4 0,3-6 0,-3 0 8,-2 0 0,5 2 0,0 1 1,-1 2-6,-3-2 1,0-2-1,1-1 1,1 0-10,2 0 1,0 0 0,-4 0 0,-1 0-6,0 0 1,2 0-1,6 0 5,11 0 1,-9 0 0,5 0-1,-10 0 7,-5 0 1,0 0 0,1 0 0,-1 0-4,0 0 1,1 0 85,-1 0-81,19 0 0,-14 0-50,10 0 16,2 7 1,-13-6 0,9 4-12,-1-4 1,-8-1 0,6 0-1,-7 0 6,-3 0 1,-4 0 0,0 0 0,1 0 14,2 0 1,1 0 0,3 0 61,7 0 1,-3 0 0,9 0 27,-3 0 0,-8 0 0,-10 0-50,3 0 1,10 0-1,1 0 1,-2 0-45,-3 0 0,-9 0 1,1 0-153,1 0 175,2 0 0,1 0 0,0 0-89,1 0 71,-1 0 0,0 0 0,1 0 0,-1 0-12,0 0 0,1 0 1,2 0 15,7 0 0,-7 0 0,7 0 15,-6 0 1,5 0-1,4 0 57,3 0 1,-14 0 0,6 0 13,2 0 1,-13 0-1,11 0-38,2 0 1,-13 0-1,12 0 66,0 0 0,-8 0 27,13 0 1,-12 0-481,8 0-638,-7 0 0,-9 0 0,-7 0 656,-15 0 0,-8 0 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1:57.830"/>
    </inkml:context>
    <inkml:brush xml:id="br0">
      <inkml:brushProperty name="width" value="0.2" units="cm"/>
      <inkml:brushProperty name="height" value="0.4" units="cm"/>
      <inkml:brushProperty name="color" value="#A2D762"/>
      <inkml:brushProperty name="tip" value="rectangle"/>
      <inkml:brushProperty name="rasterOp" value="maskPen"/>
    </inkml:brush>
  </inkml:definitions>
  <inkml:trace contextRef="#ctx0" brushRef="#br0">0 212 12767,'24'0'-984,"1"0"1113,-11 0 1,16-5 84,12 1 0,-9-1-101,5 5 0,-4 0 27,8 0 0,2 1-53,3 4 1,-12-3 319,2 2-318,-8-2 1,4-2 95,-1 0-64,-5 0 1,15 0 7,-9 0 0,10 0-36,8 0 1,3-2-153,-2-2 1,2 2-50,-2-3 0,5-1 139,4 2 0,-3-1 62,3 5 0,0 0 1,-5 0 38,-5 0 1,-9 0 99,0 0-176,-2 0 0,5 0-71,-3 0 55,-9 0 1,16 0-78,-7 0 0,11 0 0,7 0 23,-5 0 1,-6 0 3,-2 0 0,6 0-1,17 0 0,1 0 6,0 0 1,-18 0-1,-6 0 1,-5 0-1,-1 0-7,1 0 1,-2 0-1,3-2-20,11-2 0,-6 2 51,4-3-27,6-3 0,-9 7 69,12-4-63,-13-3 1,3 7 0,-14-4 3,2 3 1,7 2 0,3 0-21,1 0 1,-3 0-1,3 0-34,-1 0 0,-7 0 0,-1 0 27,7 0 1,-9 0 0,12-1 112,0-4 0,-7 4 1,8-4-1,-7 3-5,-2 2 0,-1 0 0,0 0 0,1 0 1,-1 0 1,0 0-1,1 0-38,-1 0-8,0 0 1,7 0 0,1 0-155,0 0 117,-1 0 1,0 0 0,1 0 0,2 0-17,-1 0 1,-1 0 0,4 0-1,-3-1 29,3-4 0,1 4 0,0-4 12,-4 3 1,4 2 0,-3-1-1,1-2 1,1-2-4,-3 2 1,-4 1-1,3 2 1,1 0-70,-1 0 1,-3-5 0,3 1 0,-1 1 29,-4 1 0,-1 2 0,0-2 0,1-1-1,2-1 1,0-1-1,-4 5 209,-1 0-179,0 0 0,1-5 0,-1 1 0,0 0 83,1 3 1,2-1 0,4-1-47,3-2 1,2 1-1,-5 4-2,3 0 0,-5 0-208,-10 0 147,1 0 1,4 0 0,4 0-1,3 0-15,2 0 0,-4 0 0,-9 0 0,1 0 83,2 0 1,-3-5 0,-1 0-22,2 2 1,15 0 244,7-2 1,5 4-255,0-4 28,-10 3 0,-12 2-259,-7 0 226,14 0 1,-7 0-109,12 0 1,0 0 64,15 0 1,0 0 0,-4 0 4,-6 0 1,-3 0 61,-6 0 1,6 0 124,12 0 0,1 0-57,0 0 0,-1 0-84,1 0 1,-4 0-100,-6 0 92,7 0 0,-28-4 1,7-1-163,-4 2 143,-9 1 1,10 2 0,0 0-28,6 0 1,0 0 19,-3 0 1,4 0 0,11 0 11,-5 0 1,-7 5 48,6 0 1,1-1 0,7-4-29,-3 0 1,-17 0 0,3 0 0,-4 0 8,-3 0 0,7 2-122,10 3 95,-10-4 1,14 6 0,-19-7-85,1 0 69,-1 0 0,5 0 0,0 0 0,0 0-5,2 0 0,-4 0 0,5 0 27,-1 0 1,4 0 0,-3 0 0,2 0-1,-2 0 18,-1 0 0,3 0 0,-4 0 0,1 1-25,0 4 1,2-4 0,-2 4 0,1-3-9,3-2 1,-4 0 0,0 0 0,-2 0-31,0 0 1,1 4 0,-2 1 0,1-2 16,-2-1 1,-1-2-1,-2 0 1,1 0 59,-1 0 0,8 0 24,7 0-68,-7 0 0,8 0 0,-9 0 2,2 0 1,4 0-1,-6 1-8,2 4 1,1-3 0,-6 2 3,5-2 0,-5-2 1,9 0-3,0 0 1,-15 0-1,7 1 22,-4 4 1,7-3 0,2 2 82,-4-2 1,10-2-70,3 0 1,7 0 2,2 0 1,1 0-54,0 0 35,-20 0 1,-2 0-87,-16 0 54,15 6 1,-7-4-1,9 3-18,2-4 0,-5-1 33,14 0 1,-3 0 0,7 0 54,-4 0 1,-17 0-1,4 0-10,-1 0 0,-3 0-87,8 0 0,-2 5 0,3 0 7,-1-2 1,-11-2 0,3-1 27,1 0 0,-7 0 263,4 0-246,4 0 0,-7 0 1,6 0 88,6 0 1,-9 0-56,14 0 0,1 0-54,13 0 0,1 0-28,-1 0 1,-1 0 0,-4 0 35,-9 0 0,-10 0 1,-6 0 63,9 0 0,-10 0 1,10-1-2,-2-4 1,-3 3-43,7-2 0,0 2 1,2 2 8,-1 0 0,-8 0-101,7 0 80,-15 0 0,19-5 0,-14 1 41,5 1 1,-1 1 40,2 2 1,0 0 31,14 0 1,-4-5-16,-6 1 0,3-1-66,-7 5 0,0 0-90,-5 0-86,0 0 139,7 0 1,-14 0-32,2 0 1,-2 0 6,7 0 1,-4 0 131,-1 0-115,-12 0 1,5 0-26,-6 0 0,7 0-94,16 0 1,-11 5 64,6-1 1,-5 1-7,10-5 1,-4 0 579,0 0 135,-1 0-433,0 0-292,-5 0 18,3 0 0,-4-2-145,7-2-645,-14 2-143,11-4 0,-29 6 656,7 0 0,-18 0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1:59.621"/>
    </inkml:context>
    <inkml:brush xml:id="br0">
      <inkml:brushProperty name="width" value="0.2" units="cm"/>
      <inkml:brushProperty name="height" value="0.4" units="cm"/>
      <inkml:brushProperty name="color" value="#A2D762"/>
      <inkml:brushProperty name="tip" value="rectangle"/>
      <inkml:brushProperty name="rasterOp" value="maskPen"/>
    </inkml:brush>
  </inkml:definitions>
  <inkml:trace contextRef="#ctx0" brushRef="#br0">0 99 12450,'51'0'69,"2"0"128,-6 0 0,6-4 1,-3-1 96,1 2 0,-4 1-160,0 2 1,3 0 0,11 0 0,-9 0-50,-7 0 0,-6 0 0,7 0-76,12 0 0,-8 0 0,11 0 21,0 0 1,-14 0-1,10 0 1,-10 0 79,-5 0 0,-3-4 0,2-1 0,3 2-16,0 1 1,0 2 0,3 0-30,9 0 0,-13 0 1,8 0-1,-7 0-47,-3 0 0,1 0 0,1 0 0,-1 0 19,0 0 0,-4 0 0,0 0-43,1 0 1,11 0 0,2 0 0,-4 0 27,-2 0 1,-9 0 0,1 0 9,1 0 1,11 0 0,5 0-6,3 0 1,-9 0 0,6 0-34,0 0 0,-10 0 0,7 0 1,-7 0 0,-2 0 0,-1 0 1,2 0-1,1 0-13,2 0 1,0 0-1,-4 0 1,-1-1 27,0-4 1,1 3 0,-1-2 0,0 2 30,1 2 0,2-1 1,4-3 39,3 0 1,-5-1 0,-10 3-25,2-2-1,15 2 1,4-3-40,0 4 0,-8 1 1,-12-2-1,1-1-1,2-1 1,1-1-1,3 5-38,7 0 0,-3 0 25,12 0 1,-3 0 86,3 0-79,6 0 0,-26 0 10,6 0-2,7 0 0,-14 0 0,10 0 29,2 0 0,-9-2 1,10-1 1,-1-2 0,-7 1 0,-7 4-14,1 0 0,11 0 0,2 0 0,-4 0 1,-2 0 1,-8 0-1,-1 0 1,2 0 12,2 0 0,-3 0 1,-1 0-44,3 0 1,13 0-81,8 0 88,-6 0 0,-3 0 0,-12 0-21,4 0 1,-1 0-1,-1 0 0,3 0 7,12 0 1,-2 0 0,-2 1-16,-1 4 0,-10-3 1,5 2 1,-1 3 165,5-3 1,-2 1 27,-7-5 1,2 0-194,3 0 0,-12 0 21,2 0-146,-8 0 151,11 0-121,-16 6 91,9-4 28,-17 4 34,4-6 11,-6 6 67,0-4-94,13 4-56,3-6 56,6 0-43,-8 0-98,-2 0-23,-10 0-416,11 0-434,-11-6 0,-2 4 0,-2-10 738,2 10 0,2-17 0,4 4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2:05.122"/>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1 113 12461,'42'8'174,"-9"-2"0,0-6-87,3 0 0,-2 0 91,4 0 1,7 0 8,12 0 1,6 0-29,7 0 0,-2 0 0,-6 0 21,-5 0 0,-7-1-233,6-4 0,-9 3 1,5-6-37,-10 4 157,-9 2 0,10-9 5,-10 7 1,9-6-55,10 5 0,3 4 1,1 2-27,0-2 0,-4 1 45,0 0 1,-11 3 128,1-8 1,3 4-43,7 1 1,2 1 0,-3 2-43,-4 2 0,-11-2-191,2-7 161,-10 2 0,16-4-180,-6 6 145,6 0 0,1 0 1,-1 0-15,2 0 1,-7-5 0,6 0 40,1 2 1,-4 2 20,0 1 1,4-5-49,10 0 1,1 0-19,-1 5 1,5 0 0,-1 0-4,-5 0 0,-10 0 0,-6 0 9,5 0 0,-1 0 212,4 0-205,3 0 0,-9-4 30,6-1-20,-13 0 0,4 5-61,-10 0 30,10 0 0,2 0-14,7 0 0,5-1 5,9-4 0,-1 4-8,-8-4 0,1 3 2,-6 2 1,5-4 45,-5-1 1,1 0-7,-1 5 0,-1 0 241,6 0-145,-7 0 1,-1 5-230,-6 0 112,5-1 0,-6-4-8,5 0 1,-9 0 31,14 0 1,-2 0 34,7 0 0,3 0-25,-3 0 0,3 0-20,1 0 0,-1 0 0,-3 0 0,2 0-3,-2 0 0,-2 0 166,2 0-164,-13 0 0,10 5-5,-7 0 1,-4 1-5,4-1 1,2-4-2,3 4 27,-6-4 1,-3 1 47,-1 3 1,7-4-40,13 4 1,1-3 40,3-2 1,-3 0-50,3 0 0,-3 1-38,-2 4 0,2-4 16,3 4 1,-2-2 195,2 2-189,-16-3 0,-3 4 0,-7-6 83,7 0 0,-3 0 81,9 0 1,-6 0-154,10 0 0,-5 0-31,4 0 0,1-5 0,5 0 0,-1 1 10,0 4 1,6-2 30,-1-3 1,5 4 121,-5-4-131,-13-3 1,1 7 2,-7-4 0,7 2-49,7-2 0,1 4-1,-1-4 1,1 3-94,-1 2 0,-4 0-37,0 0 0,-1 5 119,6 0 1,-1 1 46,1-1 1,4-4 10,0 4 0,2 1 11,-2-1-37,-16 0 1,1-5 23,-13 0-24,-7 0 1,17 0 3,-10 0 0,7 0 5,7 0 1,2 0-4,-2 0 1,-3 0-55,3 0 0,-2 0 15,2 0 1,-3 0 13,3 0 0,-3 0 176,-1 0 0,-1 0 199,0 0-187,-12 0 1,0-2-92,-7-3-10,1 4 1,7-5-152,-2 6-31,-4 0 26,3 0 49,5 0 0,-8 0 0,12 0-6,3 0 1,-9 0 98,2 0 1,-5 0 129,10 0-222,-13 0-542,8 0 38,-5 0 137,2 0-71,-2 0-285,-1 0-221,-12 0 0,12 0 656,-18 0 0,4 0 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2:08.063"/>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1 71 12588,'32'9'-492,"1"1"0,-8-6 633,13 6 1,-3-14 227,12 0 1,-3-7 68,-2-3 1,6 4-300,4 1 0,3 4-130,2-4 0,-3 6 0,0-2-15,-3 3 0,-3 2 1,2 0 58,-2 0 1,-5 0-1,-4 0 58,5 0 0,1 0-24,12 0 0,2-1 1,9-2-23,-7-2 1,-6-1 0,-10 3-25,7-2 1,-10 0 0,12 5-30,2 0 1,-12 0 0,3 0 19,-5 0 1,12 0-72,7 0 0,6 0 1,1 0 52,-7 0 0,-11 0 0,-13 0 58,3 0-66,0 0 0,-2 0 0,0 0 51,1 0-44,-5 0 1,10 0-6,3 0 0,2 0 0,9 0 1,-5 0 0,-9 0-14,8 0 1,-2 0 54,16 0 1,-2 5 0,0 0-32,-7-2 1,-12 0 0,-4 0-20,8 2 1,-5 1 0,7-3 0,-5 2 30,-4-2 1,-3-2-88,4-1 59,8 0 0,1 0 1,0 0 251,-7 0-212,-2 0 0,-1 0 1,0 0-1,1 0 17,-1 0 1,-3 5-1,2 0 1,3-2-8,0-1 0,3-2 0,2 0-66,2 0 0,1 4 0,-10 1 0,1-2-32,-1-1 1,0-2 0,1 0-1,-1 0 40,0 0 0,4 4 76,6 1 0,6 5-49,12-6 1,1 2-77,-1-1 60,-12-3 0,-8 4 0,-9-6-5,8 0 1,-2 0 0,11 0 40,-3 0 0,-8 0 1,-6 0 7,7 0 1,-7 0 0,9 0-15,-3 0 0,-5 2-30,1 2 1,1-2 0,9 3-24,-1-4 0,-5 4 0,3 0 5,-1-2 1,-7-2-1,-5 1 8,3 3 0,10-4 0,2 4 2,-4-4 3,-9-1 0,2 0 0,-3 0 36,3 0 1,10 0 0,4 0 25,3 0 0,-9 0 1,6 0-16,0 0 1,-15 0-1,7 0-29,-4 0 1,10 0-22,8 0 0,3 0 0,1 0-7,-4 0 0,-17 0 1,6 0 17,2 0 0,-13 0 1,9 0-11,0 0 1,-5 0 336,9 0-311,-6 0 1,12-1-75,-7-4 25,1 4 1,-14-6-1,-1 6 7,3-4 1,10 3 0,1-2 0,-2 1-11,-3-2 0,-9 3 0,1-2 38,1 2 0,14-3 11,8 1 0,7-1-11,2 5 0,-7 0 0,-5 0-10,-5 0 0,-10-5 0,2 1 7,1 0 0,-10 3-59,-3 1 49,6 0 0,0 0-37,3 0 35,-9 0 1,0 0 6,0 0 20,-12 0 1,19 0 3,-11 0 0,5 0-41,8 0 1,1 0 10,-1 0 0,7-5 16,2 0 1,0 1 0,-1 4 4,-2 0 0,-4 0-9,-1 0 1,2-2 174,12-3-163,-14 4 0,1-5 13,-6 6 0,6 0-34,12 0 26,-12 0 0,0-2-7,-6-3 0,4 4 0,11-4-65,-1 3 0,-11 2 0,3 0 11,1 0 0,1 0 37,10 0 1,2 0 0,6 0 30,-7 0 0,-12-1 0,-7-2-25,1-2 1,13 0-1,3 5 15,-2 0 1,-4 0-12,-2 0 0,-2 0 0,13 0-11,-4 0 1,-12 0 0,3 0-1,1 0 1,-9 0-13,1 0 1,3 0 5,15 0 1,-4 0-78,0 0 0,-7-4 41,2-1 0,-1 0 7,1 5 0,-2 0 52,7 0-44,-19 0 1,9 0-28,-9 0 1,10 0-1,11 0-18,-2 0 1,-6 0 3,-4 0 0,8 0 65,11 0 0,5 5 0,-6 0 9,-5-2 0,-10-2 1,-6-1-24,5 0 1,2 0 19,10 0 0,2 0 1,6 0-11,-7 0 0,-12 0 0,-6 0 13,5 0 0,-1 0-101,4 0 86,9 0 0,-7-4 0,9-1-7,-3 2 1,0 1 2,-4 2 1,12 0 0,9 0-12,-8 0 0,-4 0 0,-11 0 0,2 0 1,1 0-1,-10 0 1,1 0 3,-1 0 1,0 0-1,1 0 1,1 0 5,3 0 1,-3 2-1,3 1 1,-3 2-27,-2-2 1,0-2 170,1-1-134,11 0 0,-5 0 0,9 0 10,-3 0 1,0 0-19,-3 0 10,-7 0 0,5 0 1,-12 0-1,1 0-1,2 0 0,4 0 0,4 0 24,3 0 1,-5 0 0,-10 0-1,2 0-9,2 0 1,5 0 0,2 0-34,4 0 0,3 0 0,-6 0-51,2 0 1,-4 2 0,-6 1 46,8 2 0,-10-1-133,8-4 128,6 7 0,-12-6 69,6 4-67,0-3 1,-1 2 160,5 1-68,-12 0 1,5-5 26,-6 0 1,0 0 26,9 0 1,-3 0-46,-2 0 0,0-5-96,1 0 0,-1 1-12,0 4 1,-4 0 27,-1 0 240,-11 0-205,0 0-167,-18 0-11,5 0-205,-6 0 1,15 0 254,7 0 0,0 0 90,9 0 0,0 0-353,4 0 1,0 0-625,1 0 0,-14 0 0,11 6 755,-23-5 0,10 6 0,-13-7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2:10.902"/>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1 113 12546,'29'0'-69,"1"0"417,-6 0 1,-4 0-217,13 0 1,6-1 0,11-2 41,1-2 1,-3-4-1,-5 4 1,-1 0-141,0-1 1,5 3 0,2-5 0,-1 2 16,1 3 0,3-4 1,-4 3-1,3-1 11,2-1 0,2 4 0,1-3 1,-1 2-27,-3-1 0,3 2 0,-4-3 0,4 4 65,2 1 1,-5 0-1,-2 0-289,-2 0 109,6 0 1,-10 0 0,4 0 198,1 0-99,-5 0 0,6 4 1,-5 1-1,4-2 40,1-1 1,-4-2-1,1 0 1,-2 1 12,2 4 0,-3-3 1,5 2-1,-2-2 72,0-2 1,1 0 0,-2 0-1,2 0 43,2 0 0,-2 0 1,3 0-1,3 0-98,0 0 0,3 0 0,-1 0 1,1 0-60,-1 0 0,2-2 1,0-1-1,2-1 81,-1 0 1,-4 1-1,6 0-207,-3-2 66,-1 1 0,-1 4 0,1 0 0,1-2 28,3-3 0,-3 4 0,2-4 1,-6 4-9,-2 1 0,-2 0 1,4 0-1,-3 0 18,3 0 1,-6 0 0,1 0 0,-2 0-10,0 0 0,5 0 1,-5 0-1,0 0-11,1 0 0,-2 0 1,6 1-1,-1 2-15,0 2 1,3 0 0,-3-5-1,0 1 16,1 4 1,-5-3 0,3 2-1,0-1-4,1 2 0,-4-3 0,3 2 1,0-1 13,0 2 1,-4-3 0,1 2 0,-3-2-10,-2-2 1,0 2-1,1 1 1,-1 1 3,0 0 1,1-3-1,-1-1-3,0 0 0,10 0 0,3 0 5,3 0 1,-14 0 0,6 0 2,2 0 0,-13 0 0,9 0-7,0 0 1,-9 5-27,8 0 0,0-1 22,9-4 0,-1 0 21,-3 0-16,-10 0 1,-4 5 4,-1 0 0,9-1 3,15-4 1,-1 0-5,5 0 0,-2 0 0,-2 0 5,-9 0 1,3 0 0,-3 0-1,-4 0 32,-2 0 1,-7 0-1,5 0-19,9 0 0,-4 0 0,3 2 0,-7 1-12,-3 2 1,1-1 0,-1-4 0,0 0 14,1 0 0,4 0 1,0 0-44,-2 0 25,5 0 0,-4 0 1,6 0-1,-1 0 5,0 0 1,3 0 0,-3 0-1,0 0 35,1 0 1,-2-4-1,4-1 1,-3 2 2,3 1 0,-4 1 1,0-2-1,0-2-36,0 2 0,-4 1 0,1 2 0,-3-1-10,-2-4 0,0 3 0,1-2 0,-1 2-1,0 2 0,-4 0 0,0 0-12,1 0 0,14 0 16,8 0 0,-1 0-8,-4 0 8,7 0 0,-22 0 1,9 0-19,2 0 1,-13 0-1,8 0 1,-5 0-29,-1 0 1,1 0-1,1 0 1,-1 0 0,0 0 1,1 0-1,-1 0 1,0 0 33,1 0 0,7 0 0,3 0 69,2 0-1,-2-5 1,-10 1-34,-1 1 1,10 1 0,-1 0 16,-2-2 1,6 2 0,-3-3-1,-4 4 20,-2 1 1,-1 0-329,7 0 273,-7 0 1,13 0-164,-6 0 147,-6 0 0,9 0 1,-10 0-11,7 0 0,-7 0 0,10 0 62,0 0 1,-6 0 0,9 0-4,-4 0 0,1 0 0,-6 0-28,3 0 0,-5 0 1,-10 0 6,3 0 0,13 0-20,8 0 1,-1 5 0,-1-1 1,-1-1 1,-15-1-1,7-2-15,1 0 1,-11 5-37,7-1 52,6 1 1,-4-5 62,12 0 0,5 0-9,9 0 1,-3 0 0,-8 0-42,-3 0 1,-17 0 0,6 0-16,2 0 0,-13 0 1,10 0 2,-2 0 1,-3-1 0,6-3-7,-1 0 0,-4-1 6,2 5 0,-1 0-54,10 0 53,7 0 1,-15 0-16,14 0 11,-14 0 1,2 0 191,-12 0-133,12 0 1,-6 0 32,13 0 1,-7 0 41,11 0 1,-2-2-62,3-2 0,-4 2-65,3-3 1,-5 4 0,-2-1-51,-3-2 1,-7 2 47,8-3 0,-3 4 0,10 1-34,-6 0 1,-7 5-87,-4-1 110,-9 1 1,11-5-48,-6 0 45,-7 0 0,14 5-9,-2-1 0,-2 1 101,15-5 0,-9 0-22,0 0 1,-3 0-38,-2 0 1,2 0-160,3 0 1,-3 0 101,3 0 0,-1 0-311,1 0 145,-16 0 1,10 0 242,-13 0-112,0 0 0,5 0 143,0 0-20,-12 0 1,19 0 8,-11 0 1,5 0 97,8 0 1,2 0-132,3 0 0,-1 0-45,5 0 0,-14 0-3,0 0 0,-2 0 29,7 0 0,-8 0 13,4 0 1,-13 0 8,13 0 0,-8 0-35,7 0 9,-12 0 0,15 0 76,-8 0 1,-2 0-29,3 0 1,-9 0-151,9 0 0,-5 0-13,9 0 24,1 0 66,4 0-18,-12 0 73,-3 0-57,-19-6 46,4 4-28,-4-4 7,6 6-131,7 0-53,1 0-306,0 0-502,-2 0 738,-12-6 0,-46 10 0,-17-2 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2:13.449"/>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0 113 12472,'43'0'491,"-1"0"1,-4 0-249,-1 0 0,9 0 0,7 0-154,2 0 0,-2-4 1,-10-1-1,0 0 19,4-1 0,-3 5 0,3-6 0,-1 3-28,1-1 0,-3 0 0,4 4 0,-1-3-40,1 0 0,3-6 0,-2 6 1,1 0 39,3 3 0,-2-1 0,-1-1 77,-2-1-108,6-1 1,-10 5 0,3 0 152,-4 0-161,0 0 0,-1 0 1,0 0-1,1 0 0,-1 0 1,0 0-1,1 0 1,-1 0-51,0 0 0,1 1 0,-1 3 0,0 0 40,1-1 0,-1-1 1,0-2-1,1 0-77,-1 0 0,2 0 0,1 0 0,3 0 84,-3 0 1,-1 0 0,-2 0-1,2 0-34,3 0 0,-6 0 1,4 0-1,1 0 1,-2 0 1,0-5-131,-2 1 124,13-1 0,-10 5 0,10 0-34,0 0 0,-9 0 19,5 0 9,-5 0 1,-4 0-1,0 0 1,1 0-1,-1 0-7,0 0 1,2 0 0,2-2 0,1-1 0,-2-2 0,-1 1 1,-1 4-1,-1 0-25,0 0 1,8 0-1,4 0 17,1 0 1,-1 0 0,-8 0 0,1 0-2,-2 0 0,4 0 0,-2 0 237,-1 0-214,4 0 0,0 0 1,5 0-1,-2 0 12,-1 0 0,1 0 0,7 1 0,1 2-7,-2 2 0,1 0 0,0-5 0,1 0-6,-2 0 1,1 0 0,-1 0-1,3 0 22,-3 0 0,4 0 0,-2 0 1,0 0 4,2 0 0,-5 0 1,3 0-1,-3 0-10,-1 0 1,-1 0-1,0 0 1,1 0 14,-1 0 0,1 0 0,-1 0 1,1 0-30,-1 0 1,1 0-1,-3 1 1,0 3-10,-3 0 0,1 1 0,3-5-37,-3 0 50,3 0 0,-7 0 1,4 0-1,-3 0 14,-1 0 0,-4 0 42,3 0-46,-3 0 0,3 0 1,0 0-1,3 0 36,8 0 1,-11 0 0,10 0-43,-10 0 0,5 0 0,1 0 1,-1 0-16,-2 0 1,-3 0-1,-5 0 1,2 0-17,3 0 0,2 0 1,4 0-1,-1 0 14,1 0 1,2 0 0,1 1 0,1 3-18,-1 0 0,-4 1 0,0-5 104,1 0-52,2 0 1,1 0 0,1 0-1,-1 0 9,1 0 0,-1 5 0,1-1 0,-2 0-42,-4-3 0,4-1 1,-3 0-1,1 0 3,-1 0 1,3 0 0,-5 0 0,2 0-21,-1 0 0,-5 0 1,3 0-1,-2 0-10,0 0 1,4 0 0,1 0 24,8 0 1,-12 0-1,9 0 13,-10 0 0,5 0 0,-1 0-1,-2 0 1,7 0-7,1 0 0,-4 0 0,-7 0 0,-6 0 31,4 0 0,-1 0 41,-1 0 0,3 0-20,12 0 1,1-5-67,3 1 0,3-1 0,4 5-18,-7 0 1,-6 0-1,-13 0 1,0 0 18,1 0 1,-1 0-1,0 0 1,1 0 56,-1 0 0,0 0 0,1 0 0,-1 0 107,0 0 0,2 0-146,3 0 17,16 0 0,-10 0 0,4 0-74,-10 0 54,-5-6 1,2 4 0,1-3 0,4 4-6,1 1 1,-4 0 0,2 0-1,-1-2 14,0-2 0,5 2 0,-3-3 0,1 4 43,3 1 1,-3-2-1,1-1 1,-3-2 13,-2 2 0,2 2 0,1 1 0,-1 0-52,1 0 0,3 0 0,-4 0 0,1 0-28,0 0 1,-1 0-1,-2 0-67,1 0 88,6 0 0,-3 0 0,5 0-57,-3 0 45,3 0 0,-5 0 0,6 0 0,1 0-1,-1 0 0,-4 0 1,0 1-1,-1 2 3,0 2 1,3 0 0,-3-5-1,0 0-1,1 0 1,-5 0-1,3 0 1,-1 0 25,-4 0 0,-1 0 1,-1 0-8,-1 0 1,13 0-18,6 0 0,-1 0 1,-2 0 24,-5 0 1,-11-5 29,5 0 1,0 1 48,10 4-89,-13 0 0,0 0-12,-7 0 0,-12 0 0,22 0-17,-9 0 1,9 0-8,9 0 0,6 0-4,-1 0 1,-2 0-1,-5 0-28,-3 0 0,-8 0 59,4 0 0,0 0 76,9 0 0,7 0-17,3 0-60,-16 0 1,3 0 0,-15 0 4,3 0 1,10 0 3,1 0 13,12 0 0,-15 0 1,9 0 48,-3 0 0,0-5-38,-3 0 0,-2 1 0,8 4 71,-5 0 1,-11 0 23,5 0 1,-1 0-50,6 0 1,2 0-130,-2 0 26,-16 0 0,7 0 8,-10 0 0,4 0-224,15 0 204,-13 0 0,3 0-15,-9 0 1,3 0 114,7 0 183,-7 0-51,-2 0-129,-12 0-1056,-8 0 738,-7 0 0,-45 0 0,-9 0 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2:15.874"/>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0 113 12396,'33'0'92,"0"0"0,-8 0 235,13 0 1,-8 0-155,12 0 1,2 0 0,6-2-94,5-2 0,-8 2 0,6-4 0,-4 1-57,-2 1 1,5-3 0,-4 4 0,3-3-29,2-2 0,2 3 0,1-4 0,1-1 127,-1 3 1,-1-1 0,-2 5-1,-1-4-47,1 0 1,-4 3 0,0 0 0,-2 2 12,0 2 0,4 0 0,-4 0 0,0 0-68,2 0 0,-5 0 1,6 0-32,3 0 0,-7 0 0,6 0 0,-7 0 6,-3 0 1,1 2 0,4 1-17,9 2 1,-9 4 0,11-4 0,-8-1 28,-2 3 0,3-6 0,-2 4 0,-1-4-70,1-1 1,3 0 0,-4 0 0,3 0 88,2 0 1,6 0 0,3 0 0,-3 0 39,-1 0 1,-1-1 0,-1-2 160,1-2-135,-1 0 1,0 5 0,1 0-70,-1 0-15,1 0 0,-5 0 0,-2 0 0,0 0 2,0 0 1,-4 0 0,2 0-1,-1 0-30,0 0 1,0 0 0,-4 0-1,-1 0 21,0 0 1,5 2-1,0 1 1,-1 2 22,-2-2 0,-2 0 0,0 0 1,2 2-25,3-2 1,-3 0 0,3 0-1,-1 2 40,1-2 0,-2 0 0,5 0 0,1 2-12,-1-2 0,-3-1 0,4-1 1,3 3 19,1 0 1,-4 1-1,1-5 1,3 0-40,5 0 0,-2 5 0,3-1 0,-3-1 22,-2-1 1,1-2 0,1 0 0,1 0-3,2 0 0,2 0 0,-3 0 0,1 0-27,-2 0 1,4 0-1,-2 0 1,-1 0 13,-2 0 1,-2 2 0,1 1 0,-1 1-25,1 0 1,-6-3 0,1-1-1,0 2 29,-2 2 0,5-2 1,-5 4-1,2-1-21,0 0 0,-5-1 0,3-4-28,-2 0 28,6 0 0,-4 0 0,5 0 0,-2 0 35,-1 0 1,-5 0-1,3 0 1,-1 0 28,-4 0 0,1 0 0,-1 0 0,2 0 26,-1 0 1,-3 0-1,3 0-47,6 0 1,-4 0 0,10 0-53,-3 0 0,-3 2 0,-7 1-38,7 2 0,-6-1 1,5-2-1,-5 1 13,-4 2 0,0 0 0,1-5 69,-1 0-43,0 0 1,1 0 0,-1 0 180,0 0-108,1 0 0,-1 0 0,0 0 107,1 0-165,5 0 1,-4 0 0,3 0 0,-1 0 0,1 0 0,-6 0 1,6 0-1,1 0-23,1 0 0,1 0 0,-5 0 0,4 0 44,1 0 1,0 0 0,4 0-21,-3 0 0,1 0 0,3 0 1,-2 0-1,-2 0 14,-3 0 1,4 0 0,-5 0 0,0 0 14,2 0 1,-5 0 0,4 0 0,-1 0-43,0 0 0,2 0 0,-4 0 0,2 0-2,-1 0 36,4 6 0,-6-5 0,3 4-10,-3-3 0,0-2 0,1 0 0,2 0 67,-1 0 0,-1 0 0,1 0 0,1 0 13,-2 0 1,4 0 0,-2 1-1,-2 2-84,-1 2 0,3 0 1,2-5-1,-1 0-26,1 0 0,3 1 1,-4 3-1,1 0-13,0-1 1,-1 0-1,-2 1 1,1 0 4,-2-1 1,4-1 0,-2 0 0,0 1 12,1 1 1,-2 1 0,4-5 0,-1 2 1,-4 2 1,4-2 0,-2 3-11,-2-4 1,-1-1 37,-2 0 0,5 0 1,1 0-14,-3 0 1,4 0 0,-1 0 0,1 0-10,-1 0 1,6 0 0,-3 0 0,4 0-32,2 0 0,-4 0 0,2 0 0,3 0 10,0 0 1,2 0 0,-1 0 0,2 0-3,-1 0 1,-2 0-1,-2 0 1,1 0 40,-1 0 1,1 0 0,-1 0 84,1 0-106,5 0 0,-4 0 0,3 0-8,-3 0 1,-1 0 0,-1 0 0,1 0 1,-1 0-1,1 0 1,-1 0 0,1 0-1,-1 0 11,0 0 0,1 0 0,-1 0 0,1 0 30,-1 0 0,-1 0 1,-2 0-1,-1 0-18,1 0 0,-4 0 0,0 0 1,-2 0-14,0 0 1,0 0 0,-5 0-11,0 0 1,13 0-7,6 0 1,5 0-46,0 0 34,-9-6 0,-12 4-47,-3-2 1,2 1 76,8-2 46,-3 3 1,-15-6 113,4 4 0,3 1-95,15-7 1,0 7 1,1-2 0,-1-1-125,1 1 1,-2 1 25,-4 4 1,3 0 5,-7 0 1,0 0 60,-5 0-39,-12 0 0,0-2 320,-7-3-289,-6 4 189,16-5-162,2 6 0,-2 0-13,9 0 0,4-5 0,4 0 31,0 2-225,-8 1 150,5 2 0,-12 0 0,10 0-139,1 0 0,-10 0-847,-3 0 157,-13 0-159,13 0 0,-24 0 738,-2 0 0,-34 0 0,-11 0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2:18.501"/>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1 85 12297,'42'14'983,"-3"-6"-492,3-3 1,10-5 57,14-5-447,-10-3 1,-1-1-1,-12 1 186,-1 2-193,0 1 0,1 0 1,-1 1-1,2-1 10,3-1 1,-2 4 0,7-4 0,1 1-130,2 0 1,0 1-1,-1 2 1,-3-1-70,3-2 1,-1 0 0,0 5 0,-3 0 113,-1 0 0,3-1 0,-4-2 1,1-2 69,0 2 1,-1 1-1,-2 2 1,1 0-44,-2 0 1,-1 0-1,-2 0 1,1 0-36,-1 0 1,0 0 0,2 0 0,2 0-20,1 0 1,0 0 0,-3 0 0,1 0-5,2 0 1,5 0 0,-3 0-1,-1 0 19,1 0 1,-2 0 0,-5 0 0,0 0 15,1 0 0,7 0 0,3 0 57,2 0 1,2 0 0,-9 0-4,4 0 0,0 0 0,-7 0-71,7 0 0,-7 0 0,7 0 0,-6 0-15,-4 0 1,0 0 0,1 0 0,-1 0-13,0 0 0,5 0 0,0 0 148,-1 0-125,4 0 0,-6 0 0,4 0 0,-1 2 37,1 3 0,0-4 0,-1 4 1,3-4 43,1-1 0,3 2 0,-3 1 0,0 2-69,1-2 1,-5 0-1,3 0 1,0 2-31,1-2 1,0-1 0,6-2 0,-1 0 32,1 0 1,-1 0 0,1 0 0,-3 0 51,-2 0 1,3 0-1,-3 0 1,4 0-26,5 0 1,-3-5 0,4 0 0,-4 2-41,-2 2 1,0 1-1,1 0-140,-1 0 142,1 0 1,-1 0-1,1 0 1,-1 0-29,1 0 0,-1 0 0,0 0 0,-1 0 9,-3 0 0,3 0 0,-3 0 1,1 1 5,-1 4 1,1-2 0,-4 5-1,1-2-43,3-3 0,-4 4 0,-1-3 0,-1-1 0,0-1 0,5 3 0,-3-1 1,1-1 16,3-1 1,-3-2-1,2 0 1,0 0 28,-2 0 1,3 0-1,-4 0 1,0 0 68,-1 0 1,-1 0 0,-4 0-1,-1 0-3,0 0 1,1 0 0,-1 0-1,0 0-46,1 0 1,-1 0-1,0 0 1,1 0-23,-1 0 0,0 0 1,1 0-10,-1 0 1,0 0 44,1 0 0,-1 0 0,0 0 72,1 0 0,0 0 78,4 0-146,-3 0 1,5 0-1,-5 0 1,1 0 0,4 0-1,1 0 0,-3 0 1,3-2-1,1-1-18,-1-1 1,-3-1 0,4 5 0,1 0-62,-2 0 1,4 0 0,-6-2 189,2-2-138,2 2 1,0-4 0,0 6 63,1 0-61,-4 0 1,5 0-1,-2 0 22,3 0-25,2 0 1,-1 0 0,0 0 0,-1 0 9,-3 0 1,3 0 0,-3 0-1,3 0-17,1 0 1,-1 0 0,-2 0 0,-1 0-11,1 0 0,2 0 0,2 0 0,-1 0 3,0 0 1,-1 5 0,-1-1 0,-3-1-3,3-1 1,-6-2-1,1 0 1,-2 0 0,0 0 0,0 0 0,0 0-2,9 0 1,-5 0 0,11 0-9,-5 0 0,-5 0 0,-10 0-134,0 0 143,1 0 0,-6 0-9,1 0 14,-1 0 0,1 0 0,3 0 0,4 0 18,5 0 1,-2 0 0,-11 0-29,2 0 1,12 0 0,3 0-46,4 0 1,-6 0 46,9 0 0,0 0 1,7 0 20,-7 0 0,-11 0 1,-12 0 3,1 0 1,11 0 0,2 0-1,-3 0-5,-4 0 1,-1 0 0,1 0 0,4 0-5,1 0 1,-3 0-1,5 0 1,1 0-6,2 0 0,2 0 1,-1 0-1,0 0 7,1 0 1,-1 0-1,1 0 1,-1 0-7,1 0 0,-1 0 1,-1 0-1,-2 0-5,-1 0 1,0 0-1,4-2 1,1-1 1,-1-1 0,1-1 0,-1 5 1,0 0-11,1 0 1,-1 0 0,1 0-52,-1 0 58,1 0 1,-1 0 0,1 0 0,-3 0-12,-2 0 0,3 0 0,-5 0 1,2 0-7,0 0 0,-5 0 1,3 0-1,0 0-23,0 0 1,0 0 0,2 0-1,-5 0 3,-3 0 0,0 0 1,1 0-1,3 0 79,-3 0 1,-1 0 0,1-2-40,7-2 1,-11 2 0,6-3 136,-5 4 0,12 1-115,7 0 0,5-5-58,-1 0 51,-14 1 1,-3 4-51,-5 0 37,-7 0 1,7 0-20,-5 0 17,-7 0 1,13 0 20,-6 0 1,6 1 67,12 4 0,1-4 7,-1 4 1,1-3-5,-1-2 0,1 0 52,-1 0 0,-6 0-67,-3 0 0,-3 0 47,-2 0-79,-5 0 1,0 0-193,1 0 188,-7 0 0,15 4-249,-4 1 176,-9 0 0,20-5 0,-14 0-112,7 0 1,-7 0-696,3 0-144,-2 0 0,-11 0 656,-15 0 0,-15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7T18:16:38.685"/>
    </inkml:context>
    <inkml:brush xml:id="br0">
      <inkml:brushProperty name="width" value="0.2" units="cm"/>
      <inkml:brushProperty name="height" value="0.4" units="cm"/>
      <inkml:brushProperty name="color" value="#A9D8FF"/>
      <inkml:brushProperty name="tip" value="rectangle"/>
      <inkml:brushProperty name="rasterOp" value="maskPen"/>
    </inkml:brush>
  </inkml:definitions>
  <inkml:trace contextRef="#ctx0" brushRef="#br0">0 71 12681,'13'-23'491,"9"-2"1,5 18-1,5-2 1,1 3-1,10 6 1,4 0-326,0 0 1,5 0-316,-5 0 1,4 1 296,-4 4 1,0-3 11,-4 2 0,-1-2 7,0-2 1,-4 5-29,0-1 0,-1 1 1,6-5 0,-6 0-256,1 0 186,-7 0 1,1 0-54,-4 0 0,-2 0-112,12 0 0,-5 2 115,5 2 0,-10-2-14,5 3 0,-5 1-2,10-1 1,1-1 127,8-4 1,-13 2-68,4 3 1,-3-4-18,7 4 1,-9-4-197,0-1 173,-7 0 1,6 5-140,-4 0 89,-9-1 1,11-4-19,-7 0 0,7 5 42,12 0 0,2 0 7,3-5 1,-12 0 142,2 0 0,-12 0-56,8 0 1,-9 0-49,9 0 1,-10 0-115,10 0 133,-12 0-68,18 0 0,-5 0-19,13 0 0,-4 0 34,-6 0 0,1 0 15,4 0 0,1 0 11,-1 0 0,-5 0 22,1 0 0,-5 0-1,5 0 1,-10 0 0,5 0 38,-13 0-59,13 0 9,-11 0 164,-6 0 82,9 0 12,-16 0-181,12 0-227,5 0-338,-2 0 333,4 0 99,-14 0-82,-1 0-450,1 0-443,1 0 0,12 0 0,-17 0 656,8 0 0,-10 0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2:20.343"/>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0 99 12158,'38'0'216,"-1"0"1,7 0-1,7 0 139,-1 0 1,-3-2-164,0-2 0,3 2 1,11-3-1,-9 4-47,-7 1 0,-2-2 1,-1-1-1,0-2 7,1 2 1,-1 2-1,2 1 1,1 0-108,2 0 0,2 0 0,-4 0 0,3 0-26,-3 0 0,4 0 0,-1 0 0,1 0 24,-1 0 0,-1 1 1,-3 2-1,2 2 24,1-2 0,5-1 1,-4-2-1,2 0 25,4 0 0,1 0 0,-1 0 0,0 0-6,-3 0 1,1-5 0,3-1-1,-2 0-15,-1-1 1,-2-2 0,4 3-1,-3-1-26,3 1 1,-4 0 0,0 3 0,0-2-41,0 2 0,1-3 0,0 1 1,-2 2 6,-1 1 1,1 2 0,4 0 0,-1 0 7,1 0 0,-2 0 0,-1 0 0,0 0 6,0 0 1,2 0 0,3 0-1,-2 0 10,-1 0 0,0 5 0,4 0 232,0-2-239,1-2 0,-1-1 1,1 0-1,-1 2 17,1 3 1,-6-4 0,1 4 0,1-4-41,2-1 1,0 0 0,-1 0 0,-3 0-11,3 0 0,-1 0 1,0 0-1,-1 0 2,1 0 0,-3 0 1,2 0-1,0 0-71,-2 0 0,5 0 0,-5 0 0,0 0 20,-3 0 0,2 5 1,0 0-1,-1-2 53,1-2 0,-2-1 0,-3 0 0,1 2 4,2 3 0,0-4 0,-3 4 1,2-3 0,1-2 1,6 0 0,-3 0-1,2 0 51,0 0 1,-1 0-1,7 0 1,2 0-17,1 0 1,5 0 0,-3 0 0,-1 0-26,1 0 1,4 0 0,-1 0 0,3 0-11,2 0 1,-2 0 0,-2 0 0,-1 0 62,2 0 1,-4 0-1,0 0 1,-1 0 48,-4 0 0,3-2 0,-3-1 0,-1-2-40,2 2 1,-1 1 0,-2 2-79,-1 0 45,1-6 1,1 5 0,1-4-184,2 3 142,1 2 1,-11 0-1,1 0 1,1 0-4,2 0 1,2 0 0,-2 0-1,-2 0 23,-1 0 1,-7 0 0,4 0 0,-2 0-2,0 0 1,1 5 0,-2 0 0,1-2-4,-2-2 1,-1 1 0,0 1 0,2 2-25,1-2 1,0-1-1,0-2-11,9 0 1,-6 0 197,16 0-175,-16 0 0,1 0 1,-14 0 125,2 0-111,-4 0 1,7 0-50,1 0 61,-1 0 0,5 1-29,0 4 1,-2-4 0,15 4-4,-2-3 1,-16-2-1,8 1 14,2 4 0,-13-3 1,12 2-6,0-2 0,-11-1 1,10 3-10,1 0 1,-11 1-1,10-4 69,2 4 0,-12-3 78,12 2 1,-3-2 133,7-2 1,-6 0-94,-3 0 0,-3 0-225,-1 0 70,-14 0 1,1 0-59,-6 0 6,-1 0-158,18 0-330,-18 0-479,-2 0 738,-15 0 0,-31 13 0,-6 2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2:39.785"/>
    </inkml:context>
    <inkml:brush xml:id="br0">
      <inkml:brushProperty name="width" value="0.2" units="cm"/>
      <inkml:brushProperty name="height" value="0.4" units="cm"/>
      <inkml:brushProperty name="color" value="#FFACD5"/>
      <inkml:brushProperty name="tip" value="rectangle"/>
      <inkml:brushProperty name="rasterOp" value="maskPen"/>
    </inkml:brush>
  </inkml:definitions>
  <inkml:trace contextRef="#ctx0" brushRef="#br0">0 198 12203,'38'-5'326,"-1"1"0,10-6 0,8 4-278,3-2 0,-9 0 1,3-1-1,-5 3-32,0-1 0,-3 4 0,3-5 0,-4 0 67,0 1 0,4 4 0,0-4 0,-2 3 65,-1-1 0,-6 0 0,3 5-17,7 0 1,-1 0 185,14 0-211,-12 0 0,9 2-1,-6 2 15,-13-2 0,16 11 90,-13-4 0,13 3-96,11 3 0,0-6 0,-5-1 0,-9 0-38,-7 0 0,-3-4 0,1 4 0,1-2-17,3-3 0,-3 1 1,4-1-1,-1 1 17,0 0 1,7-3 0,-3-1 0,4 0 102,2 0 1,-1 0 0,1 0-86,-1 0 0,0 0 0,1 0 0,-1 0 0,1 2 18,-1 2 1,1-2 0,-1 3-132,1-4 7,-1-1 1,0 2-1,2 1-25,4 2 15,2-1 0,0-4 0,-1 2 0,-2 1-22,0 2 1,5-1 0,-3-4 0,-1 0 42,1 0 0,3 2 1,-5 1-1,0 2 52,2-2 0,-3-1 0,4-2 0,-1 0-1,-4 0 0,-1 0 0,-1 0 0,-1 0-29,1 0 0,-1 4 1,-1 1-1,-2-2 5,-1-1 1,-5-1-1,5 2 1,-1 2-91,0-2 0,2-1 0,-4-1-35,1 4 97,-5-3 1,8 4 0,-5-6-27,-3 0 17,5 0 1,-6 1 0,5 3 0,-2 0 0,0-1 1,4-1 0,-2-2-1,0 0 30,-1 0 1,4 0-1,-3 0 1,-1-2 3,1-2 0,3 2 0,-4-3 0,1 2 61,-1-1 1,4 2 0,-5-3 0,0 2-58,2-1 0,-5 2 0,4-3 0,-1 4 21,0 1 1,0-2 0,-3-1-185,3-2 71,-3 1 1,5 4 0,-5 0 19,3 0 48,-3-7 1,4 6 0,-5-4-1,1 3-1,3 2 1,-3-1 0,3-2 0,-2-2-3,2 2 0,-3 1 0,5 1 0,-1-2 6,4-2 0,-2 0 0,0 4 0,0-2-3,1-2 0,-4 0 0,3 4 1,-2-3 56,-2 0 0,4-3 0,0 4 0,2-1 11,0 0 0,-5 1 1,3 0-1,0-1-28,0 0 1,0 3-1,4-1-162,-3-2 121,1 2 1,5-4 0,-1 6-1,1 0-41,-1 0 1,-4-2-1,-1-1 1,3-2 25,1 2 0,0 2 0,-2-1 0,-1-1 10,1-2 0,-3 0 0,0 5 0,0 0 45,1 0 0,-6 0 0,4 0 1,-2 0-11,0 0 0,0 0 1,-3 0-1,1 0-81,2 0 1,5 0 0,-3 0-1,1 0 24,3 0 0,-3 5 0,0 0 1,1-2 6,-1-1 0,0-1 0,3 2 0,-1 2 22,1-2 1,2-1-1,0-1 1,-2 2 0,-1 2 0,0 0 1,4-5-1,-1 1-3,-3 4 0,3-3 0,-5 2 1,2-2-4,-1-2 1,1 1 0,3 3 0,-2 0 5,-1-1 0,0-1 0,4-2 0,1 0-4,-1 0 0,-1 2 1,-2 1-1,1 1-7,4 0 0,-5-3 0,7-1 0,-1 0-8,-1 0 1,0 0 0,0 0 0,2 0 10,1 0 0,-3 0 0,-3 0 0,3 0 3,0 0 0,0 0 1,-2 0 110,1 0-106,-1 0 1,1 0 0,-1 0 0,-1 0-1,-3 0 1,2 0 0,-2 0 0,3 0-3,2 0 1,-3 0 0,0 0 0,-3 0-59,3 0 0,-4 0 1,2 0-1,-1 0 40,0 0 0,2-1 0,-6-3 0,-2 0 76,-1 1 1,5-1 0,1 1 0,0-1-31,-3 0 0,3 1 0,1 0 0,0-1-42,1 0 0,-5 3 0,5 1 0,0 0-31,-2 0 1,5-5-1,-5 0 1,2 2 11,-1 2 0,0 1 0,2-2 0,-1-1 37,1-2 0,0 1 1,1 4-1,-3-2 0,3-3 0,0 4 0,1-4 0,-1 3 27,-3 2 0,1-1 0,5-2 1,-1-2-67,0 2 0,-4 0 0,0 0 0,0-2 14,-2 2 0,3-3 1,-6 1-1,-1 0 157,-2-1 0,-2 4 0,3-4-100,7 0 0,-6 4 188,5-3-184,7-2 1,-17 5-243,6-3 173,6 4 0,-10 1-99,9 0 1,-4 0 51,9 0 1,-3 0 196,-2 0 0,3 0 73,-3 0 0,3 0-105,1 0 1,1 0-83,-1 0 1,5 0 28,0 0 1,5 0-89,-5 0 70,-12 0 0,-5 0 28,-7 0 1,9-5-88,15 0 1,2 1-13,3 4 1,-5-2-936,-9-3 0,-10 4 0,-14-5 738,-14 6 0,-14-7 0,-8-1 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2:41.748"/>
    </inkml:context>
    <inkml:brush xml:id="br0">
      <inkml:brushProperty name="width" value="0.2" units="cm"/>
      <inkml:brushProperty name="height" value="0.4" units="cm"/>
      <inkml:brushProperty name="color" value="#FFACD5"/>
      <inkml:brushProperty name="tip" value="rectangle"/>
      <inkml:brushProperty name="rasterOp" value="maskPen"/>
    </inkml:brush>
  </inkml:definitions>
  <inkml:trace contextRef="#ctx0" brushRef="#br0">1 311 12096,'42'-29'983,"-3"12"-492,4 3 1,2 3-266,11-3 0,6 1-212,-1 4 1,6-2-1,-4 6 170,-4 2 1,-7 2 0,-8 1-84,9 0 1,-4 0 0,3 0 0,-5 0 8,0 0 1,-2 0 0,7 0 0,1 0 15,2 0 0,-1 0 1,0 0-1,4 0-23,0 0 0,2 4 0,0 1 0,2-2 1,3-1 0,0-2 0,6 0 0,0 0-117,-1 0 0,-2 0 1,1 0-1,3 0-58,0 0 1,0 0 0,-2 0-1,1 0 129,0 0 0,-1 0 1,1 0-1,-2 1 12,-3 4 1,2-3 0,-2 2 0,3-1-16,2 2 0,-2-3 0,-3 2 1,-4-2 34,1-2 1,1 5-1,5-1-122,-3 0 81,-3-3 1,-5 1 0,3 1 0,2 2-6,-4-2 0,4-2 0,-8 1 1,5 1-19,-1 2 1,4-1-1,-2-4 1,0 2-32,2 3 1,-5-4 0,3 4 0,-3-4-23,-1-1 1,1 0 0,0 0 0,1 0 43,1 0 1,-5 0 0,6 0 0,-5 0 86,-4 0 0,3 0 1,-3 0-1,2 0-58,3 0 0,4 0 1,0 0-1,0 0-27,2 0 0,-5 0 1,5 0-1,-2 0-18,0 0 1,2 0-1,-2-1 1,5-2-94,3-2 0,-3-1 0,-1 3 0,3-4 59,1 0 0,1 3 0,1-2 0,0 1 37,-1 1 0,5-6 0,1 4 0,-3 0-1,-1 0 0,-1-4 1,1 4-1,2 0 3,1-1 0,0-2 1,-4 3-1,-1-1 18,1 1 0,0-3 0,1 2 0,1 1-15,3 0 0,-1-4 1,-5 6-1,3-1-1,2-1 1,-3 4-1,5-3 1,-2 4-70,0 1 1,5-2 0,-4-1 0,-1-1 13,2 0 1,-4 3 0,7 1-1,0 0 12,-1 0 0,2 0 1,-6 0-1,-1 0 52,-2 0 0,0 0 0,0-2 0,2-1 35,0-2 0,-7 1 0,7 4 0,-3 0-21,1 0 0,1 0 1,-2 0-1,1 0-26,3 0 0,-3 0 1,4 0-1,-4 0 16,-2 0 0,-4 0 1,0 0-128,1 0 109,2 0 0,0 0 0,-1 0 1,-4 0 1,-1 0 1,9 0 0,-3 0-1,0 0-8,-2 0 0,-1 0 1,5 0-1,-1 0 2,1 0 0,-1 0 0,1 0 0,-2 0 7,-3 0 1,3-5 0,-3 0-1,1 2 23,-1 2 0,1 1 0,-2 0 1,1-2-8,1-3 1,5 4-1,-8-4-9,1 3-8,4 2 0,-5-1 0,5-2 0,-2-2 19,-1 2 0,-2 1 0,4 2-93,-2 0 73,0 0 0,-1-4 1,1-1-34,2 2 4,-6 1 0,7 2 0,-3 0 0,3 0-24,2 0 1,-5 0-1,-1 0 1,3 0 11,1 0 1,1 0 0,-1 0 0,-3 0 23,-5 0 1,7 0 0,-1 0 0,-1 0 63,-2 0 0,-2 0 0,-4 0 1,1 2 20,2 3 1,0-4 0,-4 4 0,-1-4-73,1-1 0,-1 0 1,1 0-1,-1 0 38,1 0 0,-1 2 0,-1 1-197,-3 2 106,2-1 1,-10-4 0,3 0-1,-3 0 41,-1 0 1,4 0-1,0 0 1,-2 0-3,-1 0 0,3 5 1,5 0 4,4-2 0,-4-1 0,-14-2-54,1 0 1,11 4 0,5 1 86,3-2 1,-14-1 0,4-2-3,0 0 0,-5 0 299,9 0 0,-5 0-157,5 0 0,1 0-259,8 0 34,-15 0 0,2 0 1,-11 0-16,10 0 0,-8 0 0,9 0 32,-1 0 0,-7 0 18,7 0-299,-7 0-659,9 0 492,-19 0 0,-24-2-492,-25-3 738,-6-2 0,-16-14 0,5-1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2:42.959"/>
    </inkml:context>
    <inkml:brush xml:id="br0">
      <inkml:brushProperty name="width" value="0.2" units="cm"/>
      <inkml:brushProperty name="height" value="0.4" units="cm"/>
      <inkml:brushProperty name="color" value="#FFACD5"/>
      <inkml:brushProperty name="tip" value="rectangle"/>
      <inkml:brushProperty name="rasterOp" value="maskPen"/>
    </inkml:brush>
  </inkml:definitions>
  <inkml:trace contextRef="#ctx0" brushRef="#br0">107 15 12198,'-43'-7'559,"2"6"-302,25-5 1,10 6 89,25 0 1,-4 0 19,23 0 0,-2 4-67,11 1 1,3 0-1,5-5-185,-3 0 1,-8 0-1,-7 0 1,3 1-41,0 4 0,3-3 0,-1 2 0,0-2 17,1-2 1,-1 0 0,0 0 0,2 0-110,3 0 0,-1 0 0,5 0 0,3 0 58,1 0 0,1 0 0,1 0 0,-1 0 7,0 0 1,1 0-1,-1 0 1,1 0 10,-1 0 0,4 0 1,-2 0-1,-3 0-31,0 0 1,-1 0-1,3 0 1,-2 0 9,-3 0 0,1 0 0,-5 1 0,1 3 21,0 0 0,2 2 1,1-2-6,8 0 0,-16 1 0,7-3 1,-7 1 32,-3 1 0,-3 1 40,-1-5-101,13 6 1,-4-4-1,9 3-58,0-4 0,-10-1 1,7 0-1,-7 0 3,-2 0 1,-4 0 0,2 0 0,3 0 4,-1 0 0,1 0 0,2 0 92,6 0 1,-4 0 83,13 0 0,-1 0 1,6 0 1,-5-4 76,-9-1 1,-4-1 60,-5 1 89,-1 3-208,0-4-61,-18 6 118,13 0 0,-26-6 209,10 4-684,-15-4 0,-6-7 0,0-2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1:23.746"/>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0 113 13027,'24'-7'-984,"9"-1"924,-10 3 1,-4 4 303,9-4-51,-12 3-122,23 9 0,-18-6 170,12 4-141,-13 3 1,16-7-19,-3 4 0,8 1 0,12 0 49,-1 2 0,-8-5-18,7 2 1,4 1-1,13-1-60,-7-2 0,-6-1 0,-13-2 0,0 0-46,1 0 1,1 0 0,1 0 0,2 0 16,-1 0 1,-6 0 0,1 0-1,3 0 13,0 0 0,-5 0 1,-1 0-1,1 0 1,2 0 1,1 0 0,0 0 0,1 0-32,-1 0 1,-3 1 0,2 3 0,3 0-7,0-1 0,4-1 0,-1-2 0,-1 1-12,-2 4 0,3-3 0,1 2 0,1-2 12,0-2 1,4 0 0,-3-2-1,2-1 81,0-1 0,-2-1 1,2 3-1,-4-1-17,1-1 1,-5-1 0,4 5 0,-1 0-8,0 0 0,2 0 0,-4 0 21,2 0-39,0 0 0,0 0 0,2 1-296,1 4 274,-4-3 1,7 5-1,-4-3-210,1 0 173,-5 1 0,10-5 0,-5 0 0,2 0 0,0 0 1,-2 0 0,3 0-1,-1 0 15,1 0 1,-2-5 0,-1-1-1,0 0 101,0 0 1,-3-1 0,3 4 0,0-3 29,1-2 1,0 3 0,6-3-1,-1 1-98,1-1 1,-1 5 0,1-4 0,-1 3-37,0-1 0,-4 0 1,0 4-1,1-2 33,2-2 0,0 0 1,-2 5-143,-1 0 119,0 0 1,0 0 0,-2 0-31,-2 0 29,6 0 1,-6-1-1,6-3 1,-4 0-2,-2 1 1,4 1-1,-5 2 1,0 0-3,2 0 0,-5 0 0,4 0 0,-1 0-10,0 0 1,5 0 0,-3 0 0,-1 0 5,1 0 0,-2 0 0,-3-2 1,1-1 11,2-1 1,2-1 0,-4 5-1,4 0-3,1 0 0,-3 0 1,3 0-1,1 0 3,-1 0 1,-3 0 0,3 0-19,-1 0 12,4 0 0,-9 0 0,4 0 141,1 0-139,-5 0 1,9 0 0,-4 0 85,1 0-88,-5 0 1,9 0 0,-7 0 0,0 0 7,1 0 1,-4 0-1,5 0 1,-2 0-22,0 0 0,2 0 0,-4 0 0,2 0-8,-1 0 1,2 0 0,1 0 0,-1 0 9,1 0 0,3 0 0,-4 0 1,1 0 15,0 0 0,4 0 0,-3 0 1,2 0-4,-1 0 1,0 0 0,2 0 0,-3 0 16,-1 0 1,4 0 0,-3 0 0,2 0-22,0 0 1,-1 0 0,4 0 0,-1 0-8,-3 0 0,1 0 1,5 0-1,-1 0 1,0 0 0,-4 0 1,0 0-1,1 0 4,2 0 0,2 0 1,-1 0-1,0 0 14,1 0 1,-1 0 0,1 0-9,-1 0 1,1 0 0,-1 0 0,-1 0 0,-2 0-6,-1 0 1,0 5-1,4-1 1,1-1 4,-1-1 0,-1 3 0,-2-1-305,-1 0 291,0-3 1,4-1-1,-1 0 9,-3 0 13,3 6 0,-5-4 1,6 3-1,1-4 34,-1-1 0,-4 0 0,0 0 0,1 0-1,2 0 1,1 0 0,2 0-1,0 0-35,-1 0 1,4 0-1,-6 0-40,4 0 0,3 0 0,-6 0 0,0 0 0,1 0-52,-1 0 1,1 0-1,-1 0 1,1 0 19,-1 0 0,1 5 1,-1 0-1,-1-2 60,-3-2 1,2-1 0,-2 0 98,3 0-105,-5 0 1,5 0-1,-5 0 1,2 0 30,0 0 0,0 0 0,2 0 0,0 0 26,-3 0 0,0 0 0,2 0 0,-3 0-21,-1 0 0,-1 0 1,-2 0-1,1 0-26,-2 0 1,-1 0-1,0 0 1,2 0-10,1 0 0,0 0 1,-3 0-1,1 0-2,2 0 1,2 0-1,-4 0 1,2 0 5,-1 0 1,4 0 0,0 0-1,0 0-13,-3 0 0,2 0 1,-2 0 35,-2 0-21,5 0 1,-4 0 0,4 0 129,-1 0-110,-2 0 1,-5-4 0,0-1 0,2 2 47,3 1 0,2 1 1,7-2 0,2-2 1,-1 0 0,-15 5-40,1 0 0,13-5 0,4 1-28,1 1 0,-11 1 1,5 0-24,0-2 1,-10 2-1,10-3 10,0 4 0,-14 1 0,9 0 2,2 0 0,-5 0 7,14 0 7,-19 0 0,13-5 1,-14 1 80,4 0 1,-1 1 81,-2-1 1,4 2-33,10-3 1,1-1-124,-1 1 1,1 1-80,-1 4 0,1 0 7,-1 0 1,0 0-51,1 0 1,-7 0-234,-3 0-329,-9 0 33,2 0-344,-16 0 0,9 6 0,-17-5 0,10 12 969,-16-11 1,15 10 0,-10-4-1</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1:25.806"/>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1 15 12941,'37'-8'-1,"1"3"0,-10 4 184,5 1 0,2 0-47,12 0 1,1 0 0,7 0-134,2 0 1,-10 1-1,4 2 1,-5 2-56,-4-2 1,2-1 0,1-2 160,3 0-86,5 0 1,-3 4-1,6 1 1,1-2 54,-1-1 1,1-2 0,-1 0-1,1 0-16,-1 0 0,1 0 0,-1 0 1,0 0-46,1 0 0,4 0 1,0 0-1,0 0-13,2 0 1,0 0 0,3 0 0,-4-2-17,1-2 1,-3 2-1,4-3 1,0 4-8,0 1 1,-2 0 0,2 0 0,-1 0 24,-4 0 0,4 0 0,-2 0 1,0 0 9,2 0 0,-8 0 0,4 1 75,1 4-86,6-3 0,-8 5 1,3-3-1,-1 2-6,1 2 0,3-5 1,5 3-1,-2-1-4,-1-1 1,0 1 0,5-3-1,-1 1-8,1 2 1,-4-1 0,1-4-1,1 0 10,-2 0 0,0 0 0,4 0 0,0-1 1,-1-4 0,-4 3 0,-2-4 0,1 1 115,-1 1 1,0-3 0,4 4 0,-3-1-21,3 0 1,-4-2-1,2 2-112,1 0 38,-4 3 0,6 1 0,-5 0 0,2 0-21,0 0 1,0-5 0,3 0-18,-3 2 1,3 2 55,-3 1 1,-2 0 0,2 0-4,1 0 0,-3 0 0,1 0 0,-1 1-11,0 4 1,1-3 0,2 2 0,-1-2-20,1-2 0,2 0 0,0 0 0,-1 1-23,-3 4 1,1-3 0,5 2 0,-1-2 7,1-2 0,-5 0 0,-2 0 0,0 0 35,1 0 1,1 0 0,3 0 0,-2 0-13,-1 0 1,-3 0 0,6 0 55,3 0-63,-5 0 1,2 0 0,-3 0-1,3 0-11,1 0 1,1 0-1,0 0 1,1 0-9,3 0 1,-1 0 0,4 1 0,-1 3-24,-3 0 0,2 1 0,1-3 0,2 1 2,2 1 0,-2 6 0,-1-5 0,0-1-4,1 3 1,-4-6-1,3 4 1,1-2 31,-1 2 1,-4-4 0,0 4-1,-4-4 17,1-1 0,-4 5 0,8 0 1,-3-2 14,-1-1 0,-5-2 1,0 0-1,1 0-22,2 0 1,0 0 0,-1 0-5,-3 0 1,1 0 1,3 0 0,-1 0-1,-4 1-1,-1 4 1,-1-4 0,-1 4 0,4-3-3,-1-2 1,0 0-1,-4 0 1,1 0 2,-1 0 1,2 4 0,-2 1 0,-2-2-1,0-1 0,-3-2 0,9 0 1,-1 0-20,-4 0 0,-1 0 0,-1 0 0,-1 0 15,1 0 1,2 0 0,1 0 56,0 0-45,-6 0 1,9 0-1,-5 0 1,2 0 39,1 0 1,0-2 0,-5-1 0,1-2-27,-1 2 1,5 2-1,2 1 1,-2 0-19,-3 0 1,7-2-1,-9-1 1,4-2-15,2 2 1,-8 2 0,4 1 0,0 0 11,1 0 1,2 0 0,-4 0 0,-1-2 25,1-3 1,-2 4 0,-2-4-1,-1 3 26,1 2 0,-3-4 0,2-1 0,0 2-13,-2 1 0,3 2 1,-4 0-86,1 0 63,2 0 1,-2 0 0,-2 0-86,1 0 75,-5 0 0,14-4 0,-2-1-18,4 2 0,-2 1 0,-16 2 0,1-1 35,-1-4 1,0 3 0,4-2 32,6 2 1,-4-3 0,10 1-22,-3 1 0,-5 1-72,-3 2 1,5 0 0,12 0-44,-7 0 1,-10 0 61,-5 0 1,4 0 27,10 0-27,-12 0 1,0 0 54,-7 0-46,-5 0 0,10 2 35,-9 2-23,-3-2 0,6 4 23,-3-6 1,3 0 22,6 0 0,-4 0-22,-1 0 0,3 0-16,7 0 1,3 0-50,6 0 1,-1 0-443,-3 0-493,3 0-15,-11 0 0,-8 6 738,-3 2 0,-30 6 0,2 0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1:31.527"/>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1 141 12915,'30'-22'-381,"9"8"0,-14 8 652,13 6-164,-7 0 1,7 2 35,-1 2 0,13-2 0,13 3-34,-3-4 1,-5 1 0,-13 1 0,0 2-50,1-2 1,0-2 0,3-1 0,1 0-23,-2 0 1,1 2 0,-1 1-1,4 2-4,1-2 1,-3-2 0,3-1-1,1 0-17,-1 0 0,-5 2 1,4 1-1,-2 2 19,0-2 1,1-2-1,-2-1 131,1 0-138,0 0 0,0 0 0,2 0 175,1 0-144,-5-6 0,5 5 0,-4-4 0,3 2 31,1-2 1,-3 4 0,3-4 0,-1 3-18,-4 2 1,4 0 0,-1 0 0,2 0-58,4 0 0,-4 0 1,2 0-1,1 0-48,2 0 1,-3 0-1,-1 0 1,1 0-19,-2 0 0,5 0 0,-3 0 0,1 0 53,-1 0 1,1 0 0,-4 0 2,1 0-2,2 0 1,3 0-1,-2 0-31,-1 0 31,-1 0 0,10 0 1,2 0-13,1 0 9,-4 0 0,9 0 0,-5 0 0,2 0-2,0 0 0,0 0 0,4 0 0,1 0 2,0 0 0,-1 0 0,-1 0 1,-1 0 7,-3 0 1,1 0 0,3 0-1,-1 0-8,-3 0 1,1 0 0,5 0-1,-1 0-11,1 0 0,0 0 1,-2 0-1,0 0 9,1 0 1,-2-1 0,7-2-40,-3-2 35,-2 0 1,-4 4 0,0-3 21,2 0 1,-1-1-24,-1 5 1,1 0 94,-6 0-85,7-6 0,-9 4 0,6-3 20,-3 4-22,0 1 1,-4 0-1,3 0 1,3 0 4,0 0 0,1 0 0,-6 0 0,4 0-44,1 0 0,-3 0 0,5 0 0,0 0-2,-2 0 0,5 0 0,-4 0 1,0 0 9,1 0 0,-1 0 0,0 0 0,-2 0 24,0 0 0,0 0 0,4-2 132,-1-2-136,-7 2 0,4-4 0,-6 6 191,-1 0-180,0-6 0,1 4 0,-1-3 1,2 4 12,3 1 0,-4-2 1,1-1-1,-3-2 1,3 2 0,-3 2 0,3 1 0,-5 0-6,0 0 1,2-2 0,2-1 0,-1-2 3,1 2 1,-1 1 0,0 2 0,1-1 14,-1-4 0,1 4 0,-1-4 1,-1 3-13,-3 2 0,3 0 1,-4 0-1,4-1-8,2-4 1,-1 4-1,1-4 1,-1 3-23,1 2 0,-3 0 0,0 0-65,-3 0 78,7 0 1,1 0 0,2 0-38,-3 0 34,4 0 1,-4 0-1,5 0 1,-2 0-10,0 0 0,5 0 0,-3 0 0,0 2-1,-1 3 0,4-4 1,-3 4-1,1-4-36,4-1 1,-4 0-1,2 2 1,0 1 23,-2 2 0,5-1 0,-3-2 0,1 1 20,-1 2 0,1 0 0,-4-5 0,0 0 8,0 0 1,4 0 0,-3 0 149,1 0-156,-3 0 1,-1 0 0,2 0 161,1 0-154,-4 0 1,6 0 0,-7 0 0,1 0 8,4 0 0,-2 0 0,0 0 1,-2 0 5,-4 0 1,9 0 0,-9 0 0,2 0 5,0 0 1,-2 0 0,-1 0 0,-1 0-12,-3 0 1,1 0 0,3 0 0,-2 0-16,-1 0 1,0 0 0,4 0 0,1 1-9,-1 4 1,1-4-1,-1 6 1,-1-3-14,-3 1 0,2 0 0,-2-5 0,2 0 2,-3 0 1,4 5 0,-3-1-1,1-1 41,-1-1 0,1-2 1,-4 0-1,-1 0 19,1 0 1,-2 0-1,-3 1 1,1 3-34,3 0 0,-1 1 1,-5-5-1,0 0 5,1 0 1,-1 5-1,0-1 1,1 0-77,-1-3 1,0 1-1,4 1-8,5 2 0,-5-1 1,9-4 104,0 0 0,-15 0 0,11 0 64,0 0 1,-8 0-84,13 0 1,-1 0 0,9 0-8,-7 0 1,-12 0-1,-4 0 20,8 0 0,-7 0 38,14 0 0,-7 0 1,11 0 34,-2 0 0,-16 0 1,8 0-64,2 0 0,-10 0-38,15 0 0,-7 0 13,11 0 1,-5 0-76,-4 0 1,-3 0-301,-7 0-381,-6 0-242,5 0 0,-18 0 0,4 7 656,-19-6 0,-2 5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1:45.987"/>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1 71 12527,'33'0'-405,"0"0"0,-10 0 416,10 0 1,-5 0 169,10 0 0,0 5 157,4-1-303,-6 1 1,2-5 109,-1 0-75,-5 0 0,12 5 0,-8-1 78,6 0 1,2-3-77,3-1 1,3 0-1,13 0-13,-7 0 0,-6 0-22,7 0 1,-5 0 0,7 0 3,-1 0 1,-15-1 0,4-3 31,-5 0 1,11-1-63,8 5 1,-1-5 64,-4 1-41,7-1 0,-22 5 144,6 0-130,6-6 1,-4 4 40,12-3 1,-3-1 0,6 0 54,-3-2 1,-17 5-1,6-2-125,2 4 1,-13-4-1,12 0-55,0 2 0,-11 1 0,10 2-18,1 0 1,-7-1 0,11-2 28,0-2 0,-9 0 0,10 5 0,4 0 1,-10 0-1,12 0 12,-5 0 1,-5 0 0,-10 0 4,0 0 0,10 0 1,3 0-25,3 0 1,-14 0 0,6 0 33,2 0 1,-5 0 170,14 0 1,0 0-151,10 0 0,-7 0-11,-3 0 1,-3 5-14,-1 0 0,-1-1-16,0-4 0,-1 2 1,-3 1-116,-5 2 127,-16 0-93,2-5 82,2 6 1,-2-5-6,9 4 1,4 1 32,5-1 0,0 1 19,0-1 1,-4-3 6,5 2 1,0-2-13,4-2 0,1 0-9,-1 0 0,-1 0-57,-3 0 46,3 0 0,-16 0-29,3 0 23,4 0 1,-6 0-15,7 0 12,-12 0 1,9 0 25,-7 0 0,7 0 4,13 0 0,1 0-14,3 0 1,-3 1-42,3 4 1,2-3-13,-2 2 1,5 0 0,-7-1 16,-4 1 1,-6 1 14,-2-5 1,-2 0 246,12 0-240,-1 0 0,-15 0 209,6 0-179,-12 0 1,8 0 6,-5 0 0,6 0-64,12 0 1,6 0 0,-3 0-7,-4 0 1,-8 0 0,-6 0 8,3 0 0,-2-1 0,-1-3 61,3 0 1,-2-1-45,0 5 1,2 0 93,8 0-80,3-6 1,-16 4-14,3-3 6,4 4 0,-1 1 1,6 0 4,-3 0-29,-7 0 23,12 0 0,-17 0 0,14 0-6,-2 0 1,5 0 3,3 0 1,-1 0-1,3 0 1,-5 0 0,-12-2 1,5-1 0,4-1 1,-11-1 19,8 5-20,6 0 1,-7 0-3,6 0 2,6 0 1,-13 0-5,7 0 3,12 0 0,-14 0 1,13 0-2,-7 0 1,-4 0 0,-9 1-2,-1 4 1,10-3 0,-1 2-1,-2-2 0,-4-2 1,-2 0-1,-1 0-22,0 0 1,10 0-1,0 0 14,-3 0 0,5 0 0,1 0 10,3 0 1,-14 0 0,6 0-13,2 0 0,-11 0 70,11 0-58,-10 0 0,3 0 68,-2 0-50,-10 0 1,11 0 32,-7 0 1,7 0-37,13 0 1,-1 0-20,0 0 0,1 0 7,-1 0 0,1 0-11,-1 0 0,-1 0 0,-2 0 5,-1 0 0,-8 0 31,8 0 1,-2 0 72,16 0 0,-5 0-99,5 0 14,-19 0 0,1 0 0,-13 0-2,7 0 1,4 0-27,10 0 0,4 0 1,7 0 7,-6 0 0,-10-2 0,-14-1 28,2-1 1,15-1 0,4 5-11,0 0 1,0 0 0,-10 0-16,4 0 1,-5 0-1,-9 0-9,1 0 1,11 0-1,5 0-6,3 0 0,-14 0 4,3 0 9,0 0 0,-2 0 25,7 0 1,5-2-3,4-2 0,-2 2 0,-5-3-4,-3 4 1,-7 1-77,8 0 0,-3 0 38,12 0 0,-3-5 0,-3 0 109,-4 2 1,-5 2-74,-4 1 1,4 0-1,9 0-33,-4 0 1,-5 0-12,-4 0 0,8 0 22,11 0 0,-1 0 1,-7 0 25,-1 0 0,-5 0 0,3 0 49,-1 0 1,-7 0-1,-1 0 12,8 0 1,-10 0 0,11 0-52,2 0 0,-8-2 0,7-1 1,-5-2-21,-4 2 1,-4 1-1,-1 2 1,3 0 8,0 0 1,3 0-82,-1 0 76,13 0 0,-7 0 8,14 0-11,-14 0 1,10 0 0,-9 0 1,3 0 1,-1 0-1,-8 0 1,-1 2-9,0 3 1,1-4 0,-1 4 0,2-3 6,3-2 0,-3 4 0,3 1-15,-3-2 0,8-1 1,-1-1-1,-2 2 4,-4 2 1,-2 0 0,2-5 39,7 0 0,-7 0 0,10 0 8,0 0 0,-14 0 0,9 0-19,2 0 0,-10 0 6,15 0-23,-20 0 1,13 0 0,-14 0 16,7 0 0,-2 0-62,-4 0 1,5 0 11,6 0 0,3 0 41,-4 0 1,-4 0 17,-6 0 1,-4 0-11,5 0 1,-10-2 106,5-2-98,-13 2-21,26-4 1,-23 1-27,20 0 1,-17 1-119,12 4 27,-4 0-881,9 0 0,-7 0 0,-8 0 738,-14 6 0,5 2 0,-3 6 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1:48.216"/>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0 141 12328,'38'-7'289,"-1"2"-177,-12 3 14,15-4 0,-15 4-53,12-2 0,7 2-107,8 2 1,9 0-1,2 0 56,-4 0 0,-7-5 0,-8 1 18,9 1 0,-7 1 1,7 2-7,4 0 0,-9 0 0,4 0 0,-7 0 19,-2 0 0,-6 0 1,1 0-37,1 0 1,11 0-28,2 0 33,12 0 1,-20 0 17,13 0-20,-20 0 0,18 0 1,-14 0 10,5 0 1,-3-5 0,-2 1-5,3 0 1,-2 3 0,-1 1 12,3 0 0,0 0-44,3 0 1,-2 0 0,15 0 0,-2 0 0,-16 0 1,5 0-1,-4 0-2,-2 0 0,-2-2 0,2-1 0,2-1 25,1 0 0,2 1 0,4 0-14,11-2 0,-4-1 1,5 3-1,-7-3 6,-2-2 0,2 5 1,2-2 67,-1 3-77,1-4 0,-1 5 0,1-4 0,-1 2-3,0-2 0,-1 4 1,-1-4-1,-3 3-6,3 2 0,1 0 0,1 0 0,-1 0-11,-3 0 0,2 0 1,-2 0-1,3 0-8,2 0 0,-1 0 0,0 0 0,1 0 12,-1 0 1,1 0 0,-1 0 0,1 0 10,-1 0 1,-4 0 0,0 0 83,1 0-88,2 0 1,1 0 0,1 0 175,-1 0-165,1 0 0,-6 0 0,1 0 98,1 0-91,-4 0 0,6 0 1,-5 0-1,2 0 11,-1 0 1,-5 0-1,3 0 1,-2 0-29,0 0 1,1 0 0,-2 0 0,1 2-14,-2 3 1,2-4 0,3 4 17,7-4 0,-9-1 0,-5 0 29,-2 0 1,9 5 0,1 0-1,-2-2-15,-3-2 0,-4-1 1,3 0 2,7 0 1,-6 0 0,5 0-192,-5 0 179,-4 0 1,-4 0 0,-1 0-177,3 0 164,0 0 0,-2 0 1,0 0 6,1 0 1,11 0 0,5 0 45,3 0 1,-14 5-1,3 0-24,-5-2 0,8-1 1,2-2-1,-3 0-19,-4 0 1,-7 0 0,-1 0 0,3 0-38,0 0 1,-2 0-1,0 0 4,1 0 0,14 1 0,5 2 22,0 2 1,-8 0 0,-12-5 0,1 0 4,2 0 1,-3 0 0,-1 0 5,2 0 1,12 0 123,0 0-124,14 0 0,-25 0 1,9 0 46,-2 0 1,-3 0-1,6 0 2,-1 0 0,-7 0 0,-1 0-74,7 0 1,-5 0-1,10 0-28,-1 0 1,-7 1 0,-4 2 2,8 2 0,-6 0 1,12-5 21,0 0 0,-14 0 0,6 0 178,-5 0-164,-7 0 0,6 0 189,-4 0-172,17 0 1,-9 1 101,7 4-102,6-3 0,-13 4 1,7-6-1,-7 0 0,-2 0 0,-1 0 1,0 0-15,1 0 1,9 1-1,2 3 11,4 0 1,-6 1 130,9-5 1,0 5-119,10-1 1,0 3-57,-1-3 48,-18-2 0,-4 6 0,-13-5-26,7 2 0,4 1 26,10-1 1,2-4-1,6 4 63,-7-4 0,-8 1 44,-2 3 1,-2-4 0,13 4 25,-5-3 1,-4-2-87,7 0 1,4 4-92,11 1 1,-2 0 5,-4-5 0,-3 0 37,-11 0 114,4 0-104,-5 0-35,-12 0 26,7 0-10,-27 0-280,21 0-703,-16 0 0,6 0 871,-15 0 1,-8 0 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6T14:42:59.191"/>
    </inkml:context>
    <inkml:brush xml:id="br0">
      <inkml:brushProperty name="width" value="0.2" units="cm"/>
      <inkml:brushProperty name="height" value="0.4" units="cm"/>
      <inkml:brushProperty name="color" value="#00FDFF"/>
      <inkml:brushProperty name="tip" value="rectangle"/>
      <inkml:brushProperty name="rasterOp" value="maskPen"/>
    </inkml:brush>
  </inkml:definitions>
  <inkml:trace contextRef="#ctx0" brushRef="#br0">467 59 11933,'48'-2'53,"-4"-3"1,4 1 0,-1 0 30,1 3 0,5 1 0,-3 0 0,2 0-62,-1 0 0,1 0 0,3 0 0,-2 0 28,-1 0 1,0 5-1,3-1 1,-2-1-7,-1-1 0,0-2 1,4 2-1,0 1-13,1 1 1,4 1 0,0-5 0,0 2-4,2 2 0,1-2 1,7 3-1,-1-4 7,1-1 1,-4 0 0,2 0 0,4 0 17,-1 0 1,0-4 0,-2-1 0,2 2-13,4 1 1,-4-3 0,3 1-11,-3 1-13,-1 1 1,-1 2-1,1 0 1,-1 0-27,1 0 1,4 0 0,1 0-1,-3 2-3,-1 2 1,0-2 0,2 3 0,3-4-2,1-1 0,-2 2 0,4 1 0,1 2 1,2-2 1,-3-2 0,0-1 0,3 0 6,5 0 0,-2 0 0,4 0 1,-4 0 89,-1 0 0,-1 0 0,2 0 0,1 0-25,-3 0 1,9 0 0,-10 0 69,-2 0-106,10 0 1,-11 0-1,8 0-97,-6 0 87,1 7 1,-5-6 0,8 5-1,2-1-32,2 0 0,1-1 0,-5-2 1,2 1 10,-1 2 0,-5 0 1,6-4-1,-4 2-2,3 2 0,0 0 0,-2-5 0,-2 0 14,-3 0 0,6 0 0,-4 0 0,-1 0 47,3 0 0,-1 0 0,1 0 0,1 0 33,0 0 1,-5-2 0,-2-1 0,0-2-69,1 2 1,-4 2-1,3-1 1,-1-1 14,-3-2 0,3 0 0,-2 4 0,-1-2-37,-2-2 1,-5 0 0,2 4 146,3-4-117,2 4 0,-3-6 0,-2 7 0,-2 0 2,-1 0 1,0 0 0,4 0-1,-1 0-22,-3 0 0,3 0 0,-5 0 0,2 0-22,0 0 1,0 0 0,3 0 0,0 0 13,2 0 1,-9 0 0,9 0 0,-4 0 21,-2 0 0,3 0 0,-2 0 1,2 0 5,-2 0 1,3 0 0,-4 0 0,4 0-27,2 0 0,-2 0 1,-2 0 25,-1 0-15,0 0 1,5 0 0,-1 0 0,-1 0 3,-3 0 0,3 0 1,-5 0-1,4 0-12,2 0 0,-7 0 0,8 0 0,-2 0-1,0 0 0,-4 0 1,1 0-1,2 0-16,1 0 1,1 0 0,1 0-1,-1 0 6,1 0 0,-1 0 0,1 0 1,0-1 46,-1-4 1,5 3-1,1-2 1,-3 2-33,-1 2 1,4 0 0,-3 0 0,0 0 7,-1 0 1,-5 0-1,10 0-53,0 0 47,-5 0 1,2 0-1,-5 0-47,3 0 37,-5 0 0,2 0 0,-3 0 0,3 0-5,1 0 1,-4 0-1,-1 0 1,-3 0 19,-2 0 1,-1-5 0,1 1 0,3 1 24,1 1 0,-8 2 0,4 0 0,0-2-24,-2-2 1,-5 2-1,-1-3 1,-1 4-8,0 1 1,2-2-1,-6-1 1,0-1 7,2 0 0,-9 3 0,9-1-3,6-2 1,-3 2 77,9-3-77,-13 4 0,3 1-40,-14 0 48,13-7 1,-1 6 35,12-4-153,0 4 97,10 1 0,-15 0 1,-1 0-15,2 0 1,-10 0 0,-4 0 29,3 0 0,-7 0 47,8 0 1,0 0-34,10 0 0,-1 0-17,1 0 0,-3 0 0,-2 0-25,-5 0 0,-8 0 1,-1 0-8,1 0 0,-3 0 8,2 0 1,-5 0 47,4 0-19,-11 0 72,13 0-365,-22 0-578,10 0-49,-13 0-84,0 0 0,-6 0 741,4 0 0,-4 6 0,6 2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7T18:16:45.286"/>
    </inkml:context>
    <inkml:brush xml:id="br0">
      <inkml:brushProperty name="width" value="0.08571" units="cm"/>
      <inkml:brushProperty name="height" value="0.08571" units="cm"/>
      <inkml:brushProperty name="color" value="#004F8B"/>
    </inkml:brush>
  </inkml:definitions>
  <inkml:trace contextRef="#ctx0" brushRef="#br0">13 2188 8054,'-8'-6'-98,"4"-4"0,7 3 0,3-1 0,0 0-223,1 0 1,-1 3-1,-3-4 402,2-2 1,4 3 0,-3-1 0,2-1-17,3 3 0,-3-6 0,1 5 1,2-1-4,2-1 1,3 1-1,1-5-35,2 0 17,6 6 0,-5-9 0,5 2-6,-1 0 11,-1-1 0,6 0 1,-1-1-1,0-2 13,0 2 1,0-3 0,1 1-1,-1 2-13,0 1 0,0 0 0,1-1 0,-1-2-57,0 2 0,5 1 1,0 1-1,-2-3-14,-1 0 0,3-1 0,0 3 0,-2-1-6,-1-2 0,-2 0 1,0 5-1,1-2 51,-1-2 0,0 2 0,0-3 77,1 3 1,0-2-90,4-1 0,-3-2 0,3 4 35,-3-2 1,-2 1 0,2 2 0,1-1 36,2-2 0,2-5 0,-4 6 0,2-1 0,-2-2 1,4 6 0,-2-6 0,-2 2-34,-1 1 0,-7-1 0,1 5 0,1 0-39,2-1 1,1 1 0,0 0-1,0 0-18,0 0 1,1 0 0,-1 0 0,-2 1-6,-2 4 1,3-4-1,-4 5 1,4-1-62,1 0 1,-4 1-1,-1-3 59,2 1 1,2 1 2,1-5 1,0 3 117,1-3-114,-1 3 1,0-10 0,0 7 141,0 0 0,5-5-87,0 1 1,2-1 0,-4 5-7,2 0 1,0-2 0,-5-1 0,0-2 6,1 2 0,-1 6 0,0 1 0,0-1-60,1-1 0,-6 2 1,-1 1-1,0-1-10,0 3 1,-3-4-1,3 4 1,0 1-20,0 0 1,-1-4-1,5 6 1,-4-1 1,-2-1 1,3 3 0,-2-5 0,-1 0 7,1 0 16,4 5 0,-10-8 26,4 6 1,2-6-31,-3 2 0,3 1 328,-2-1-269,-4-1 0,6 1 0,-7-1 0,0 1 58,0 1 1,0-3 0,0 5 0,0 0-82,0-1 1,1-2 0,-1 3 0,0-1 23,0 1 1,0-3 0,0 4 0,0 0-148,0-1 1,0 3 0,1-5 0,-1 0 46,0 0 0,0 4 1,0-4-1,0 0 61,0 0 0,0 4 0,0-4 35,1 1 0,-1-2 0,0 3-28,0-2 1,0 3 0,0-3-8,0 2 0,0 1 1,-1 4-1,-2-2-3,-2-2 1,1-1 2,4 1 0,-2 2 0,-1-5 3,-1 2 0,-1-4-3,5 6 0,0-6-37,0 6 1,1-6-1,-1 5 12,0 2 1,-5 2 20,1 1-9,-1 0 0,0-2 27,1-3-26,-1 4 0,5-5-22,0 6 29,-6 0 0,5-2 1,-4-1 1,4-2 0,1-1-1,0 1 1,0 4 0,0-4 0,-4 2 6,-1-2 0,-1 2-2,1-6 15,4 5 35,-12-2 1,10 5 93,-6-4-114,0 3 37,-5-4 30,0 6-898,0 0 864,6 0 0,-3 0-27,7 0 0,-7-2-59,1-2 1,0 2 36,0-3-296,-2 4-357,4 1-448,-6 0 748,0 0 0,-6 6 0,-2 2 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7T18:16:52.590"/>
    </inkml:context>
    <inkml:brush xml:id="br0">
      <inkml:brushProperty name="width" value="0.08571" units="cm"/>
      <inkml:brushProperty name="height" value="0.08571" units="cm"/>
      <inkml:brushProperty name="color" value="#5B2D90"/>
    </inkml:brush>
  </inkml:definitions>
  <inkml:trace contextRef="#ctx0" brushRef="#br0">699 889 7766,'0'-14'-70,"0"5"0,-2-1 269,-3-1 0,4 3 0,-4-1-19,3-2-71,-4 5 1,5-7 0,-4 4-80,3-4 1,-2 4-1,-1-1-87,2-1 1,-5-1 0,-2-2 104,-2 0 0,3-1 0,-1 1 0,-1 0 14,-1 0 0,-2 5 1,-1-1-1,1-1 15,0-1 0,-5-2 0,1 0 0,0-1-4,3 1 0,1 5 0,-1 0 0,1-1-31,0 2 0,5-4 0,-1 4 0,1-1 13,1-1 1,-4 1-1,4-5-23,0-1 1,-3 6 0,5 0 0,-2-2 2,-3-2 0,3 4 1,0-1-1,0-1 1,0-1 0,-1 2 0,-5 1 1,1-2 38,4-2 1,1-1-1,3 0-10,-4 0 1,-3 0-1,-1 0-37,4 0 1,1 4-35,3 1 0,2 1 3,-7-1 1,6-2-36,-6 6 1,7-1 60,-1 1 0,2 2 56,2-6 1,-5 4-43,1-5 0,-6 6 1,4-6-4,-2-1 0,3 4-75,-4-3-29,6 7-170,-3-10-530,6 12 597,0-5 0,-2 6 3,-3 0-30,4 0 289,-12 0-41,5-7 0,-1 4 0,1-6 116,2-2-450,1 5 17,-1-7 0,6 7 269,0-4 0,6 4 0,8 6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7T18:17:50.518"/>
    </inkml:context>
    <inkml:brush xml:id="br0">
      <inkml:brushProperty name="width" value="0.08571" units="cm"/>
      <inkml:brushProperty name="height" value="0.08571" units="cm"/>
      <inkml:brushProperty name="color" value="#F9FA26"/>
    </inkml:brush>
  </inkml:definitions>
  <inkml:trace contextRef="#ctx0" brushRef="#br0">1073 15 8264,'2'-8'284,"3"3"-516,-4 4 1,7 1 286,-3 0 0,-4 6-56,4 3 0,1-1 0,-1 2 61,-2 0 1,-1 3-5,-2 1 0,0-4 65,0-1 0,0 0 49,0 5 0,0-4 0,-2-2-21,-3-2 1,2 5-40,-6-2 1,4 2 0,-3 0-64,2-1-41,1-1 0,1 1 1,-3-1-36,0 2-8,3-5 1,-7 7 0,5-5 0,0 1 48,0 0 0,-5 1 1,1 4-1,-1 0 14,2 0 0,-4 0 0,6 0 1,-3 2-23,1 3 0,-1-3 1,-4 2-1,2-2 34,2-2 0,-2 0 1,2 2-1,-2 1 5,-2 2 0,4 0 1,1-5-1,-2 0-19,-2 0 0,-1 0 1,2 0-1,1 0 29,1 1 0,1-1 19,-5 0 1,4-2 1,1-2-136,6 2 80,-10-4 0,12 2 0,-6-3-3,1 0 0,3 2 0,-5-3-3,2 2 0,-4 2 0,4 4-25,-2 0 1,4-5 0,-4 1 13,2 1 1,-4 1-1,4 1 1,0-2 127,-1-2 1,-4 0-1,2 6-10,-4-1 0,4 0 0,0-2 0,-1-1-25,2-1 0,-3-1 1,5 4-98,-2-4-7,5 4 1,-9-6-45,2 8 122,4-8 0,-7 6 2,4-4 0,-4 4-36,-1 1 0,5-5 0,-1 1 42,-1 1 0,-1 0 1,-1 0-1,2-3-11,2-2 0,4 3 0,-4-2-71,-2 0 0,0 3 0,0 2 0,2-1-9,-2-1 1,3-2 0,-2 3 0,1-2 37,1 2 0,-3-3 0,5 1-161,-2 2 137,-1-5 0,-1 7-21,1-4 41,6-2 1,-5 4 0,5-5 86,-2 2 1,-4 1-37,4 5 0,-5-4 0,6-1-41,1 2 1,-1-5-1,1 1-27,-1-1 1,-3 0 0,3 5-22,-6-1 1,4-6-1,0 4 1,1 0 68,0 0 0,-6 1-48,2 5 0,-2 0 214,2 0-183,-4 1 1,11-6-11,-2 0 1,2-4 0,1 3 17,-4-2 0,3 0 73,-2-1-113,2-3-702,2 4-967,0-6 0,0 2 1668,0 2 0,-6 10 0,-2 8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fr-CA" dirty="0"/>
          </a:p>
          <a:p>
            <a:pPr marL="0" lvl="0" indent="0" algn="l" rtl="0">
              <a:spcBef>
                <a:spcPts val="0"/>
              </a:spcBef>
              <a:spcAft>
                <a:spcPts val="0"/>
              </a:spcAft>
              <a:buNone/>
            </a:pPr>
            <a:endParaRPr lang="fr-CA"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3819424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fr-CA" dirty="0"/>
          </a:p>
        </p:txBody>
      </p:sp>
    </p:spTree>
    <p:extLst>
      <p:ext uri="{BB962C8B-B14F-4D97-AF65-F5344CB8AC3E}">
        <p14:creationId xmlns:p14="http://schemas.microsoft.com/office/powerpoint/2010/main" val="836110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33625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357837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889918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769077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39700" indent="0">
              <a:buNone/>
            </a:pPr>
            <a:endParaRPr lang="fr-CA" dirty="0"/>
          </a:p>
        </p:txBody>
      </p:sp>
    </p:spTree>
    <p:extLst>
      <p:ext uri="{BB962C8B-B14F-4D97-AF65-F5344CB8AC3E}">
        <p14:creationId xmlns:p14="http://schemas.microsoft.com/office/powerpoint/2010/main" val="10083107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650052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406186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fr-CA" dirty="0"/>
          </a:p>
          <a:p>
            <a:pPr marL="0" lvl="0" indent="0" algn="l" rtl="0">
              <a:spcBef>
                <a:spcPts val="0"/>
              </a:spcBef>
              <a:spcAft>
                <a:spcPts val="0"/>
              </a:spcAft>
              <a:buNone/>
            </a:pPr>
            <a:endParaRPr lang="fr-CA" dirty="0"/>
          </a:p>
          <a:p>
            <a:pPr marL="0" lvl="0" indent="0" algn="l" rtl="0">
              <a:spcBef>
                <a:spcPts val="0"/>
              </a:spcBef>
              <a:spcAft>
                <a:spcPts val="0"/>
              </a:spcAft>
              <a:buNone/>
            </a:pPr>
            <a:r>
              <a:rPr lang="fr-CA" dirty="0"/>
              <a:t> </a:t>
            </a:r>
          </a:p>
        </p:txBody>
      </p:sp>
    </p:spTree>
    <p:extLst>
      <p:ext uri="{BB962C8B-B14F-4D97-AF65-F5344CB8AC3E}">
        <p14:creationId xmlns:p14="http://schemas.microsoft.com/office/powerpoint/2010/main" val="4250436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512653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45782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5f391192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35f391192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fr-CA" dirty="0"/>
          </a:p>
        </p:txBody>
      </p:sp>
    </p:spTree>
    <p:extLst>
      <p:ext uri="{BB962C8B-B14F-4D97-AF65-F5344CB8AC3E}">
        <p14:creationId xmlns:p14="http://schemas.microsoft.com/office/powerpoint/2010/main" val="2852924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5f391192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35f391192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98308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fr-CA" dirty="0"/>
          </a:p>
          <a:p>
            <a:pPr marL="0" lvl="0" indent="0" algn="l" rtl="0">
              <a:spcBef>
                <a:spcPts val="0"/>
              </a:spcBef>
              <a:spcAft>
                <a:spcPts val="0"/>
              </a:spcAft>
              <a:buNone/>
            </a:pPr>
            <a:endParaRPr lang="fr-CA" dirty="0"/>
          </a:p>
          <a:p>
            <a:pPr marL="0" lvl="0" indent="0" algn="l" rtl="0">
              <a:spcBef>
                <a:spcPts val="0"/>
              </a:spcBef>
              <a:spcAft>
                <a:spcPts val="0"/>
              </a:spcAft>
              <a:buNone/>
            </a:pPr>
            <a:endParaRPr lang="fr-CA"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39879915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39700" indent="0">
              <a:buNone/>
            </a:pPr>
            <a:endParaRPr lang="fr-CA" dirty="0"/>
          </a:p>
        </p:txBody>
      </p:sp>
    </p:spTree>
    <p:extLst>
      <p:ext uri="{BB962C8B-B14F-4D97-AF65-F5344CB8AC3E}">
        <p14:creationId xmlns:p14="http://schemas.microsoft.com/office/powerpoint/2010/main" val="16275780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endParaRPr dirty="0"/>
          </a:p>
        </p:txBody>
      </p:sp>
    </p:spTree>
    <p:extLst>
      <p:ext uri="{BB962C8B-B14F-4D97-AF65-F5344CB8AC3E}">
        <p14:creationId xmlns:p14="http://schemas.microsoft.com/office/powerpoint/2010/main" val="27301912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346029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c8a79d1d9a_0_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5" name="Google Shape;425;gc8a79d1d9a_0_1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fr-F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39700" indent="0">
              <a:buNone/>
            </a:pPr>
            <a:endParaRPr lang="fr-CA" dirty="0"/>
          </a:p>
        </p:txBody>
      </p:sp>
    </p:spTree>
    <p:extLst>
      <p:ext uri="{BB962C8B-B14F-4D97-AF65-F5344CB8AC3E}">
        <p14:creationId xmlns:p14="http://schemas.microsoft.com/office/powerpoint/2010/main" val="1249499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5f391192_0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fr-CA" dirty="0"/>
          </a:p>
          <a:p>
            <a:pPr marL="0" lvl="0" indent="0" algn="l" rtl="0">
              <a:spcBef>
                <a:spcPts val="0"/>
              </a:spcBef>
              <a:spcAft>
                <a:spcPts val="0"/>
              </a:spcAft>
              <a:buNone/>
            </a:pPr>
            <a:endParaRPr lang="fr-CA" dirty="0"/>
          </a:p>
          <a:p>
            <a:pPr marL="0" lvl="0" indent="0" algn="l" rtl="0">
              <a:spcBef>
                <a:spcPts val="0"/>
              </a:spcBef>
              <a:spcAft>
                <a:spcPts val="0"/>
              </a:spcAft>
              <a:buNone/>
            </a:pPr>
            <a:endParaRPr lang="fr-CA" dirty="0"/>
          </a:p>
          <a:p>
            <a:pPr marL="0" lvl="0" indent="0" algn="l" rtl="0">
              <a:spcBef>
                <a:spcPts val="0"/>
              </a:spcBef>
              <a:spcAft>
                <a:spcPts val="0"/>
              </a:spcAft>
              <a:buNone/>
            </a:pP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640407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5ed75ccf_0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5ed75ccf_0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a:buNone/>
            </a:pPr>
            <a:endParaRPr lang="en-US" dirty="0">
              <a:latin typeface="Calibri"/>
              <a:cs typeface="Calibri"/>
            </a:endParaRPr>
          </a:p>
        </p:txBody>
      </p:sp>
    </p:spTree>
    <p:extLst>
      <p:ext uri="{BB962C8B-B14F-4D97-AF65-F5344CB8AC3E}">
        <p14:creationId xmlns:p14="http://schemas.microsoft.com/office/powerpoint/2010/main" val="9308737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39700" indent="0">
              <a:buNone/>
            </a:pPr>
            <a:endParaRPr lang="fr-CA" dirty="0"/>
          </a:p>
        </p:txBody>
      </p:sp>
    </p:spTree>
    <p:extLst>
      <p:ext uri="{BB962C8B-B14F-4D97-AF65-F5344CB8AC3E}">
        <p14:creationId xmlns:p14="http://schemas.microsoft.com/office/powerpoint/2010/main" val="25135521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5ed75ccf_0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5ed75ccf_0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572846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39700" indent="0">
              <a:buNone/>
            </a:pPr>
            <a:endParaRPr lang="fr-CA" dirty="0"/>
          </a:p>
        </p:txBody>
      </p:sp>
    </p:spTree>
    <p:extLst>
      <p:ext uri="{BB962C8B-B14F-4D97-AF65-F5344CB8AC3E}">
        <p14:creationId xmlns:p14="http://schemas.microsoft.com/office/powerpoint/2010/main" val="12863931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39700" indent="0">
              <a:buNone/>
            </a:pPr>
            <a:endParaRPr lang="fr-CA" dirty="0"/>
          </a:p>
        </p:txBody>
      </p:sp>
    </p:spTree>
    <p:extLst>
      <p:ext uri="{BB962C8B-B14F-4D97-AF65-F5344CB8AC3E}">
        <p14:creationId xmlns:p14="http://schemas.microsoft.com/office/powerpoint/2010/main" val="16179506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c8a79d1d9a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1" name="Google Shape;491;gc8a79d1d9a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5ed75ccf_0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35ed75ccf_0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89256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71134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595573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5ed75ccf_0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fr-CA"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39700" indent="0">
              <a:buNone/>
            </a:pPr>
            <a:endParaRPr lang="fr-CA" dirty="0"/>
          </a:p>
        </p:txBody>
      </p:sp>
    </p:spTree>
    <p:extLst>
      <p:ext uri="{BB962C8B-B14F-4D97-AF65-F5344CB8AC3E}">
        <p14:creationId xmlns:p14="http://schemas.microsoft.com/office/powerpoint/2010/main" val="553378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5ed75ccf_0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35ed75ccf_0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5ed75ccf_0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35ed75ccf_0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94855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chemeClr val="accent5"/>
        </a:solidFill>
        <a:effectLst/>
      </p:bgPr>
    </p:bg>
    <p:spTree>
      <p:nvGrpSpPr>
        <p:cNvPr id="1" name="Shape 9"/>
        <p:cNvGrpSpPr/>
        <p:nvPr/>
      </p:nvGrpSpPr>
      <p:grpSpPr>
        <a:xfrm>
          <a:off x="0" y="0"/>
          <a:ext cx="0" cy="0"/>
          <a:chOff x="0" y="0"/>
          <a:chExt cx="0" cy="0"/>
        </a:xfrm>
      </p:grpSpPr>
      <p:pic>
        <p:nvPicPr>
          <p:cNvPr id="10" name="Google Shape;10;p2" descr="comic-04.png"/>
          <p:cNvPicPr preferRelativeResize="0"/>
          <p:nvPr/>
        </p:nvPicPr>
        <p:blipFill>
          <a:blip r:embed="rId2">
            <a:alphaModFix amt="20000"/>
          </a:blip>
          <a:stretch>
            <a:fillRect/>
          </a:stretch>
        </p:blipFill>
        <p:spPr>
          <a:xfrm>
            <a:off x="0" y="0"/>
            <a:ext cx="9144000" cy="5143500"/>
          </a:xfrm>
          <a:prstGeom prst="rect">
            <a:avLst/>
          </a:prstGeom>
          <a:noFill/>
          <a:ln>
            <a:noFill/>
          </a:ln>
        </p:spPr>
      </p:pic>
      <p:sp>
        <p:nvSpPr>
          <p:cNvPr id="11" name="Google Shape;11;p2"/>
          <p:cNvSpPr/>
          <p:nvPr/>
        </p:nvSpPr>
        <p:spPr>
          <a:xfrm>
            <a:off x="1315275" y="921225"/>
            <a:ext cx="6411650" cy="3910600"/>
          </a:xfrm>
          <a:custGeom>
            <a:avLst/>
            <a:gdLst/>
            <a:ahLst/>
            <a:cxnLst/>
            <a:rect l="l" t="t" r="r" b="b"/>
            <a:pathLst>
              <a:path w="256466" h="156424" extrusionOk="0">
                <a:moveTo>
                  <a:pt x="39612" y="0"/>
                </a:moveTo>
                <a:lnTo>
                  <a:pt x="39612" y="26023"/>
                </a:lnTo>
                <a:lnTo>
                  <a:pt x="0" y="23918"/>
                </a:lnTo>
                <a:lnTo>
                  <a:pt x="40190" y="61876"/>
                </a:lnTo>
                <a:lnTo>
                  <a:pt x="40190" y="156424"/>
                </a:lnTo>
                <a:lnTo>
                  <a:pt x="256466" y="139076"/>
                </a:lnTo>
                <a:lnTo>
                  <a:pt x="248659" y="19951"/>
                </a:lnTo>
                <a:close/>
              </a:path>
            </a:pathLst>
          </a:custGeom>
          <a:solidFill>
            <a:srgbClr val="001936">
              <a:alpha val="21920"/>
            </a:srgbClr>
          </a:solidFill>
          <a:ln>
            <a:noFill/>
          </a:ln>
        </p:spPr>
      </p:sp>
      <p:sp>
        <p:nvSpPr>
          <p:cNvPr id="12" name="Google Shape;12;p2"/>
          <p:cNvSpPr/>
          <p:nvPr/>
        </p:nvSpPr>
        <p:spPr>
          <a:xfrm>
            <a:off x="1010475" y="616425"/>
            <a:ext cx="6411650" cy="3910600"/>
          </a:xfrm>
          <a:custGeom>
            <a:avLst/>
            <a:gdLst/>
            <a:ahLst/>
            <a:cxnLst/>
            <a:rect l="l" t="t" r="r" b="b"/>
            <a:pathLst>
              <a:path w="256466" h="156424" extrusionOk="0">
                <a:moveTo>
                  <a:pt x="39612" y="0"/>
                </a:moveTo>
                <a:lnTo>
                  <a:pt x="39612" y="26023"/>
                </a:lnTo>
                <a:lnTo>
                  <a:pt x="0" y="23918"/>
                </a:lnTo>
                <a:lnTo>
                  <a:pt x="40190" y="61876"/>
                </a:lnTo>
                <a:lnTo>
                  <a:pt x="40190" y="156424"/>
                </a:lnTo>
                <a:lnTo>
                  <a:pt x="256466" y="139076"/>
                </a:lnTo>
                <a:lnTo>
                  <a:pt x="248659" y="19951"/>
                </a:lnTo>
                <a:close/>
              </a:path>
            </a:pathLst>
          </a:custGeom>
          <a:solidFill>
            <a:srgbClr val="FFFFFF"/>
          </a:solidFill>
          <a:ln w="76200" cap="flat" cmpd="sng">
            <a:solidFill>
              <a:srgbClr val="000000"/>
            </a:solidFill>
            <a:prstDash val="solid"/>
            <a:miter lim="8000"/>
            <a:headEnd type="none" w="med" len="med"/>
            <a:tailEnd type="none" w="med" len="med"/>
          </a:ln>
        </p:spPr>
      </p:sp>
      <p:sp>
        <p:nvSpPr>
          <p:cNvPr id="13" name="Google Shape;13;p2"/>
          <p:cNvSpPr txBox="1">
            <a:spLocks noGrp="1"/>
          </p:cNvSpPr>
          <p:nvPr>
            <p:ph type="ctrTitle"/>
          </p:nvPr>
        </p:nvSpPr>
        <p:spPr>
          <a:xfrm>
            <a:off x="2572125" y="2068625"/>
            <a:ext cx="4271700" cy="1159800"/>
          </a:xfrm>
          <a:prstGeom prst="rect">
            <a:avLst/>
          </a:prstGeom>
        </p:spPr>
        <p:txBody>
          <a:bodyPr spcFirstLastPara="1" wrap="square" lIns="91425" tIns="91425" rIns="91425" bIns="91425" anchor="ctr" anchorCtr="0">
            <a:noAutofit/>
          </a:bodyPr>
          <a:lstStyle>
            <a:lvl1pPr lvl="0">
              <a:spcBef>
                <a:spcPts val="0"/>
              </a:spcBef>
              <a:spcAft>
                <a:spcPts val="0"/>
              </a:spcAft>
              <a:buSzPts val="6400"/>
              <a:buNone/>
              <a:defRPr sz="6400"/>
            </a:lvl1pPr>
            <a:lvl2pPr lvl="1">
              <a:spcBef>
                <a:spcPts val="0"/>
              </a:spcBef>
              <a:spcAft>
                <a:spcPts val="0"/>
              </a:spcAft>
              <a:buSzPts val="6400"/>
              <a:buNone/>
              <a:defRPr sz="6400"/>
            </a:lvl2pPr>
            <a:lvl3pPr lvl="2">
              <a:spcBef>
                <a:spcPts val="0"/>
              </a:spcBef>
              <a:spcAft>
                <a:spcPts val="0"/>
              </a:spcAft>
              <a:buSzPts val="6400"/>
              <a:buNone/>
              <a:defRPr sz="6400"/>
            </a:lvl3pPr>
            <a:lvl4pPr lvl="3">
              <a:spcBef>
                <a:spcPts val="0"/>
              </a:spcBef>
              <a:spcAft>
                <a:spcPts val="0"/>
              </a:spcAft>
              <a:buSzPts val="6400"/>
              <a:buNone/>
              <a:defRPr sz="6400"/>
            </a:lvl4pPr>
            <a:lvl5pPr lvl="4">
              <a:spcBef>
                <a:spcPts val="0"/>
              </a:spcBef>
              <a:spcAft>
                <a:spcPts val="0"/>
              </a:spcAft>
              <a:buSzPts val="6400"/>
              <a:buNone/>
              <a:defRPr sz="6400"/>
            </a:lvl5pPr>
            <a:lvl6pPr lvl="5">
              <a:spcBef>
                <a:spcPts val="0"/>
              </a:spcBef>
              <a:spcAft>
                <a:spcPts val="0"/>
              </a:spcAft>
              <a:buSzPts val="6400"/>
              <a:buNone/>
              <a:defRPr sz="6400"/>
            </a:lvl6pPr>
            <a:lvl7pPr lvl="6">
              <a:spcBef>
                <a:spcPts val="0"/>
              </a:spcBef>
              <a:spcAft>
                <a:spcPts val="0"/>
              </a:spcAft>
              <a:buSzPts val="6400"/>
              <a:buNone/>
              <a:defRPr sz="6400"/>
            </a:lvl7pPr>
            <a:lvl8pPr lvl="7">
              <a:spcBef>
                <a:spcPts val="0"/>
              </a:spcBef>
              <a:spcAft>
                <a:spcPts val="0"/>
              </a:spcAft>
              <a:buSzPts val="6400"/>
              <a:buNone/>
              <a:defRPr sz="6400"/>
            </a:lvl8pPr>
            <a:lvl9pPr lvl="8">
              <a:spcBef>
                <a:spcPts val="0"/>
              </a:spcBef>
              <a:spcAft>
                <a:spcPts val="0"/>
              </a:spcAft>
              <a:buSzPts val="6400"/>
              <a:buNone/>
              <a:defRPr sz="64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reserve="1">
  <p:cSld name="1_Caption">
    <p:bg>
      <p:bgPr>
        <a:solidFill>
          <a:schemeClr val="accent1"/>
        </a:solidFill>
        <a:effectLst/>
      </p:bgPr>
    </p:bg>
    <p:spTree>
      <p:nvGrpSpPr>
        <p:cNvPr id="1" name="Shape 57"/>
        <p:cNvGrpSpPr/>
        <p:nvPr/>
      </p:nvGrpSpPr>
      <p:grpSpPr>
        <a:xfrm>
          <a:off x="0" y="0"/>
          <a:ext cx="0" cy="0"/>
          <a:chOff x="0" y="0"/>
          <a:chExt cx="0" cy="0"/>
        </a:xfrm>
      </p:grpSpPr>
      <p:pic>
        <p:nvPicPr>
          <p:cNvPr id="58" name="Google Shape;58;p9" descr="comic-01.png"/>
          <p:cNvPicPr preferRelativeResize="0"/>
          <p:nvPr/>
        </p:nvPicPr>
        <p:blipFill>
          <a:blip r:embed="rId2">
            <a:alphaModFix amt="20000"/>
          </a:blip>
          <a:stretch>
            <a:fillRect/>
          </a:stretch>
        </p:blipFill>
        <p:spPr>
          <a:xfrm>
            <a:off x="0" y="0"/>
            <a:ext cx="9144000" cy="5143500"/>
          </a:xfrm>
          <a:prstGeom prst="rect">
            <a:avLst/>
          </a:prstGeom>
          <a:noFill/>
          <a:ln>
            <a:noFill/>
          </a:ln>
        </p:spPr>
      </p:pic>
      <p:sp>
        <p:nvSpPr>
          <p:cNvPr id="59" name="Google Shape;59;p9"/>
          <p:cNvSpPr/>
          <p:nvPr/>
        </p:nvSpPr>
        <p:spPr>
          <a:xfrm>
            <a:off x="734600" y="763500"/>
            <a:ext cx="7879000" cy="4185275"/>
          </a:xfrm>
          <a:custGeom>
            <a:avLst/>
            <a:gdLst/>
            <a:ahLst/>
            <a:cxnLst/>
            <a:rect l="l" t="t" r="r" b="b"/>
            <a:pathLst>
              <a:path w="315160" h="167411" extrusionOk="0">
                <a:moveTo>
                  <a:pt x="0" y="0"/>
                </a:moveTo>
                <a:lnTo>
                  <a:pt x="315160" y="10409"/>
                </a:lnTo>
                <a:lnTo>
                  <a:pt x="310823" y="159315"/>
                </a:lnTo>
                <a:lnTo>
                  <a:pt x="9252" y="167411"/>
                </a:lnTo>
                <a:close/>
              </a:path>
            </a:pathLst>
          </a:custGeom>
          <a:solidFill>
            <a:srgbClr val="001936">
              <a:alpha val="21920"/>
            </a:srgbClr>
          </a:solidFill>
          <a:ln>
            <a:noFill/>
          </a:ln>
        </p:spPr>
      </p:sp>
      <p:sp>
        <p:nvSpPr>
          <p:cNvPr id="60" name="Google Shape;60;p9"/>
          <p:cNvSpPr/>
          <p:nvPr/>
        </p:nvSpPr>
        <p:spPr>
          <a:xfrm>
            <a:off x="506000" y="322118"/>
            <a:ext cx="8243078" cy="4398057"/>
          </a:xfrm>
          <a:custGeom>
            <a:avLst/>
            <a:gdLst/>
            <a:ahLst/>
            <a:cxnLst/>
            <a:rect l="l" t="t" r="r" b="b"/>
            <a:pathLst>
              <a:path w="315160" h="167411" extrusionOk="0">
                <a:moveTo>
                  <a:pt x="0" y="0"/>
                </a:moveTo>
                <a:lnTo>
                  <a:pt x="315160" y="10409"/>
                </a:lnTo>
                <a:lnTo>
                  <a:pt x="310823" y="159315"/>
                </a:lnTo>
                <a:lnTo>
                  <a:pt x="9252" y="167411"/>
                </a:lnTo>
                <a:close/>
              </a:path>
            </a:pathLst>
          </a:custGeom>
          <a:solidFill>
            <a:srgbClr val="FFFFFF"/>
          </a:solidFill>
          <a:ln w="76200" cap="flat" cmpd="sng">
            <a:solidFill>
              <a:srgbClr val="000000"/>
            </a:solidFill>
            <a:prstDash val="solid"/>
            <a:miter lim="8000"/>
            <a:headEnd type="none" w="med" len="med"/>
            <a:tailEnd type="none" w="med" len="med"/>
          </a:ln>
        </p:spPr>
      </p:sp>
      <p:sp>
        <p:nvSpPr>
          <p:cNvPr id="61" name="Google Shape;61;p9"/>
          <p:cNvSpPr txBox="1">
            <a:spLocks noGrp="1"/>
          </p:cNvSpPr>
          <p:nvPr>
            <p:ph type="body" idx="1"/>
          </p:nvPr>
        </p:nvSpPr>
        <p:spPr>
          <a:xfrm rot="-120953">
            <a:off x="457216" y="4025232"/>
            <a:ext cx="8229893" cy="519622"/>
          </a:xfrm>
          <a:prstGeom prst="rect">
            <a:avLst/>
          </a:prstGeom>
        </p:spPr>
        <p:txBody>
          <a:bodyPr spcFirstLastPara="1" wrap="square" lIns="91425" tIns="91425" rIns="91425" bIns="91425" anchor="t" anchorCtr="0">
            <a:noAutofit/>
          </a:bodyPr>
          <a:lstStyle>
            <a:lvl1pPr marL="457200" lvl="0" indent="-228600" algn="ctr">
              <a:spcBef>
                <a:spcPts val="360"/>
              </a:spcBef>
              <a:spcAft>
                <a:spcPts val="0"/>
              </a:spcAft>
              <a:buSzPts val="1400"/>
              <a:buNone/>
              <a:defRPr sz="1400"/>
            </a:lvl1pPr>
          </a:lstStyle>
          <a:p>
            <a:endParaRPr/>
          </a:p>
        </p:txBody>
      </p:sp>
      <p:sp>
        <p:nvSpPr>
          <p:cNvPr id="62" name="Google Shape;62;p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extLst>
      <p:ext uri="{BB962C8B-B14F-4D97-AF65-F5344CB8AC3E}">
        <p14:creationId xmlns:p14="http://schemas.microsoft.com/office/powerpoint/2010/main" val="845403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reserve="1">
  <p:cSld name="Caption2">
    <p:bg>
      <p:bgPr>
        <a:solidFill>
          <a:schemeClr val="accent1"/>
        </a:solidFill>
        <a:effectLst/>
      </p:bgPr>
    </p:bg>
    <p:spTree>
      <p:nvGrpSpPr>
        <p:cNvPr id="1" name="Shape 57"/>
        <p:cNvGrpSpPr/>
        <p:nvPr/>
      </p:nvGrpSpPr>
      <p:grpSpPr>
        <a:xfrm>
          <a:off x="0" y="0"/>
          <a:ext cx="0" cy="0"/>
          <a:chOff x="0" y="0"/>
          <a:chExt cx="0" cy="0"/>
        </a:xfrm>
      </p:grpSpPr>
      <p:pic>
        <p:nvPicPr>
          <p:cNvPr id="58" name="Google Shape;58;p9" descr="comic-01.png"/>
          <p:cNvPicPr preferRelativeResize="0"/>
          <p:nvPr/>
        </p:nvPicPr>
        <p:blipFill>
          <a:blip r:embed="rId2">
            <a:alphaModFix amt="20000"/>
          </a:blip>
          <a:stretch>
            <a:fillRect/>
          </a:stretch>
        </p:blipFill>
        <p:spPr>
          <a:xfrm>
            <a:off x="0" y="0"/>
            <a:ext cx="9144000" cy="5143500"/>
          </a:xfrm>
          <a:prstGeom prst="rect">
            <a:avLst/>
          </a:prstGeom>
          <a:noFill/>
          <a:ln>
            <a:noFill/>
          </a:ln>
        </p:spPr>
      </p:pic>
      <p:sp>
        <p:nvSpPr>
          <p:cNvPr id="59" name="Google Shape;59;p9"/>
          <p:cNvSpPr/>
          <p:nvPr/>
        </p:nvSpPr>
        <p:spPr>
          <a:xfrm>
            <a:off x="734600" y="763500"/>
            <a:ext cx="7879000" cy="4185275"/>
          </a:xfrm>
          <a:custGeom>
            <a:avLst/>
            <a:gdLst/>
            <a:ahLst/>
            <a:cxnLst/>
            <a:rect l="l" t="t" r="r" b="b"/>
            <a:pathLst>
              <a:path w="315160" h="167411" extrusionOk="0">
                <a:moveTo>
                  <a:pt x="0" y="0"/>
                </a:moveTo>
                <a:lnTo>
                  <a:pt x="315160" y="10409"/>
                </a:lnTo>
                <a:lnTo>
                  <a:pt x="310823" y="159315"/>
                </a:lnTo>
                <a:lnTo>
                  <a:pt x="9252" y="167411"/>
                </a:lnTo>
                <a:close/>
              </a:path>
            </a:pathLst>
          </a:custGeom>
          <a:solidFill>
            <a:srgbClr val="001936">
              <a:alpha val="21920"/>
            </a:srgbClr>
          </a:solidFill>
          <a:ln>
            <a:noFill/>
          </a:ln>
        </p:spPr>
      </p:sp>
      <p:sp>
        <p:nvSpPr>
          <p:cNvPr id="60" name="Google Shape;60;p9"/>
          <p:cNvSpPr/>
          <p:nvPr/>
        </p:nvSpPr>
        <p:spPr>
          <a:xfrm>
            <a:off x="124691" y="194725"/>
            <a:ext cx="8863445" cy="4754050"/>
          </a:xfrm>
          <a:custGeom>
            <a:avLst/>
            <a:gdLst/>
            <a:ahLst/>
            <a:cxnLst/>
            <a:rect l="l" t="t" r="r" b="b"/>
            <a:pathLst>
              <a:path w="315160" h="167411" extrusionOk="0">
                <a:moveTo>
                  <a:pt x="0" y="0"/>
                </a:moveTo>
                <a:lnTo>
                  <a:pt x="315160" y="10409"/>
                </a:lnTo>
                <a:lnTo>
                  <a:pt x="310823" y="159315"/>
                </a:lnTo>
                <a:lnTo>
                  <a:pt x="9252" y="167411"/>
                </a:lnTo>
                <a:close/>
              </a:path>
            </a:pathLst>
          </a:custGeom>
          <a:solidFill>
            <a:srgbClr val="FFFFFF"/>
          </a:solidFill>
          <a:ln w="76200" cap="flat" cmpd="sng">
            <a:solidFill>
              <a:srgbClr val="000000"/>
            </a:solidFill>
            <a:prstDash val="solid"/>
            <a:miter lim="8000"/>
            <a:headEnd type="none" w="med" len="med"/>
            <a:tailEnd type="none" w="med" len="med"/>
          </a:ln>
        </p:spPr>
      </p:sp>
      <p:sp>
        <p:nvSpPr>
          <p:cNvPr id="61" name="Google Shape;61;p9"/>
          <p:cNvSpPr txBox="1">
            <a:spLocks noGrp="1"/>
          </p:cNvSpPr>
          <p:nvPr>
            <p:ph type="body" idx="1"/>
          </p:nvPr>
        </p:nvSpPr>
        <p:spPr>
          <a:xfrm rot="-120953">
            <a:off x="457216" y="4025232"/>
            <a:ext cx="8229893" cy="519622"/>
          </a:xfrm>
          <a:prstGeom prst="rect">
            <a:avLst/>
          </a:prstGeom>
        </p:spPr>
        <p:txBody>
          <a:bodyPr spcFirstLastPara="1" wrap="square" lIns="91425" tIns="91425" rIns="91425" bIns="91425" anchor="t" anchorCtr="0">
            <a:noAutofit/>
          </a:bodyPr>
          <a:lstStyle>
            <a:lvl1pPr marL="457200" lvl="0" indent="-228600" algn="ctr">
              <a:spcBef>
                <a:spcPts val="360"/>
              </a:spcBef>
              <a:spcAft>
                <a:spcPts val="0"/>
              </a:spcAft>
              <a:buSzPts val="1400"/>
              <a:buNone/>
              <a:defRPr sz="1400"/>
            </a:lvl1pPr>
          </a:lstStyle>
          <a:p>
            <a:endParaRPr/>
          </a:p>
        </p:txBody>
      </p:sp>
      <p:sp>
        <p:nvSpPr>
          <p:cNvPr id="62" name="Google Shape;62;p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extLst>
      <p:ext uri="{BB962C8B-B14F-4D97-AF65-F5344CB8AC3E}">
        <p14:creationId xmlns:p14="http://schemas.microsoft.com/office/powerpoint/2010/main" val="3486769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_ONLY">
    <p:bg>
      <p:bgPr>
        <a:solidFill>
          <a:schemeClr val="accent1"/>
        </a:solidFill>
        <a:effectLst/>
      </p:bgPr>
    </p:bg>
    <p:spTree>
      <p:nvGrpSpPr>
        <p:cNvPr id="1" name="Shape 57"/>
        <p:cNvGrpSpPr/>
        <p:nvPr/>
      </p:nvGrpSpPr>
      <p:grpSpPr>
        <a:xfrm>
          <a:off x="0" y="0"/>
          <a:ext cx="0" cy="0"/>
          <a:chOff x="0" y="0"/>
          <a:chExt cx="0" cy="0"/>
        </a:xfrm>
      </p:grpSpPr>
      <p:pic>
        <p:nvPicPr>
          <p:cNvPr id="58" name="Google Shape;58;p9" descr="comic-01.png"/>
          <p:cNvPicPr preferRelativeResize="0"/>
          <p:nvPr/>
        </p:nvPicPr>
        <p:blipFill>
          <a:blip r:embed="rId2">
            <a:alphaModFix amt="20000"/>
          </a:blip>
          <a:stretch>
            <a:fillRect/>
          </a:stretch>
        </p:blipFill>
        <p:spPr>
          <a:xfrm>
            <a:off x="0" y="0"/>
            <a:ext cx="9144000" cy="5143500"/>
          </a:xfrm>
          <a:prstGeom prst="rect">
            <a:avLst/>
          </a:prstGeom>
          <a:noFill/>
          <a:ln>
            <a:noFill/>
          </a:ln>
        </p:spPr>
      </p:pic>
      <p:sp>
        <p:nvSpPr>
          <p:cNvPr id="59" name="Google Shape;59;p9"/>
          <p:cNvSpPr/>
          <p:nvPr/>
        </p:nvSpPr>
        <p:spPr>
          <a:xfrm>
            <a:off x="734600" y="763500"/>
            <a:ext cx="7879000" cy="4185275"/>
          </a:xfrm>
          <a:custGeom>
            <a:avLst/>
            <a:gdLst/>
            <a:ahLst/>
            <a:cxnLst/>
            <a:rect l="l" t="t" r="r" b="b"/>
            <a:pathLst>
              <a:path w="315160" h="167411" extrusionOk="0">
                <a:moveTo>
                  <a:pt x="0" y="0"/>
                </a:moveTo>
                <a:lnTo>
                  <a:pt x="315160" y="10409"/>
                </a:lnTo>
                <a:lnTo>
                  <a:pt x="310823" y="159315"/>
                </a:lnTo>
                <a:lnTo>
                  <a:pt x="9252" y="167411"/>
                </a:lnTo>
                <a:close/>
              </a:path>
            </a:pathLst>
          </a:custGeom>
          <a:solidFill>
            <a:srgbClr val="001936">
              <a:alpha val="21920"/>
            </a:srgbClr>
          </a:solidFill>
          <a:ln>
            <a:noFill/>
          </a:ln>
        </p:spPr>
      </p:sp>
      <p:sp>
        <p:nvSpPr>
          <p:cNvPr id="60" name="Google Shape;60;p9"/>
          <p:cNvSpPr/>
          <p:nvPr/>
        </p:nvSpPr>
        <p:spPr>
          <a:xfrm>
            <a:off x="211491" y="260500"/>
            <a:ext cx="8655970" cy="4733761"/>
          </a:xfrm>
          <a:custGeom>
            <a:avLst/>
            <a:gdLst>
              <a:gd name="connsiteX0" fmla="*/ 0 w 319538"/>
              <a:gd name="connsiteY0" fmla="*/ 0 h 167411"/>
              <a:gd name="connsiteX1" fmla="*/ 319538 w 319538"/>
              <a:gd name="connsiteY1" fmla="*/ 643 h 167411"/>
              <a:gd name="connsiteX2" fmla="*/ 310823 w 319538"/>
              <a:gd name="connsiteY2" fmla="*/ 159315 h 167411"/>
              <a:gd name="connsiteX3" fmla="*/ 9252 w 319538"/>
              <a:gd name="connsiteY3" fmla="*/ 167411 h 167411"/>
              <a:gd name="connsiteX4" fmla="*/ 0 w 319538"/>
              <a:gd name="connsiteY4" fmla="*/ 0 h 167411"/>
              <a:gd name="connsiteX0" fmla="*/ 0 w 318742"/>
              <a:gd name="connsiteY0" fmla="*/ 7245 h 166768"/>
              <a:gd name="connsiteX1" fmla="*/ 318742 w 318742"/>
              <a:gd name="connsiteY1" fmla="*/ 0 h 166768"/>
              <a:gd name="connsiteX2" fmla="*/ 310027 w 318742"/>
              <a:gd name="connsiteY2" fmla="*/ 158672 h 166768"/>
              <a:gd name="connsiteX3" fmla="*/ 8456 w 318742"/>
              <a:gd name="connsiteY3" fmla="*/ 166768 h 166768"/>
              <a:gd name="connsiteX4" fmla="*/ 0 w 318742"/>
              <a:gd name="connsiteY4" fmla="*/ 7245 h 166768"/>
              <a:gd name="connsiteX0" fmla="*/ 0 w 318742"/>
              <a:gd name="connsiteY0" fmla="*/ 7245 h 162636"/>
              <a:gd name="connsiteX1" fmla="*/ 318742 w 318742"/>
              <a:gd name="connsiteY1" fmla="*/ 0 h 162636"/>
              <a:gd name="connsiteX2" fmla="*/ 310027 w 318742"/>
              <a:gd name="connsiteY2" fmla="*/ 158672 h 162636"/>
              <a:gd name="connsiteX3" fmla="*/ 2088 w 318742"/>
              <a:gd name="connsiteY3" fmla="*/ 162636 h 162636"/>
              <a:gd name="connsiteX4" fmla="*/ 0 w 318742"/>
              <a:gd name="connsiteY4" fmla="*/ 7245 h 162636"/>
              <a:gd name="connsiteX0" fmla="*/ 3484 w 316654"/>
              <a:gd name="connsiteY0" fmla="*/ 10250 h 162636"/>
              <a:gd name="connsiteX1" fmla="*/ 316654 w 316654"/>
              <a:gd name="connsiteY1" fmla="*/ 0 h 162636"/>
              <a:gd name="connsiteX2" fmla="*/ 307939 w 316654"/>
              <a:gd name="connsiteY2" fmla="*/ 158672 h 162636"/>
              <a:gd name="connsiteX3" fmla="*/ 0 w 316654"/>
              <a:gd name="connsiteY3" fmla="*/ 162636 h 162636"/>
              <a:gd name="connsiteX4" fmla="*/ 3484 w 316654"/>
              <a:gd name="connsiteY4" fmla="*/ 10250 h 162636"/>
              <a:gd name="connsiteX0" fmla="*/ 3484 w 316654"/>
              <a:gd name="connsiteY0" fmla="*/ 10250 h 162636"/>
              <a:gd name="connsiteX1" fmla="*/ 316654 w 316654"/>
              <a:gd name="connsiteY1" fmla="*/ 0 h 162636"/>
              <a:gd name="connsiteX2" fmla="*/ 309133 w 316654"/>
              <a:gd name="connsiteY2" fmla="*/ 161301 h 162636"/>
              <a:gd name="connsiteX3" fmla="*/ 0 w 316654"/>
              <a:gd name="connsiteY3" fmla="*/ 162636 h 162636"/>
              <a:gd name="connsiteX4" fmla="*/ 3484 w 316654"/>
              <a:gd name="connsiteY4" fmla="*/ 10250 h 162636"/>
              <a:gd name="connsiteX0" fmla="*/ 1494 w 316654"/>
              <a:gd name="connsiteY0" fmla="*/ 108 h 162636"/>
              <a:gd name="connsiteX1" fmla="*/ 316654 w 316654"/>
              <a:gd name="connsiteY1" fmla="*/ 0 h 162636"/>
              <a:gd name="connsiteX2" fmla="*/ 309133 w 316654"/>
              <a:gd name="connsiteY2" fmla="*/ 161301 h 162636"/>
              <a:gd name="connsiteX3" fmla="*/ 0 w 316654"/>
              <a:gd name="connsiteY3" fmla="*/ 162636 h 162636"/>
              <a:gd name="connsiteX4" fmla="*/ 1494 w 316654"/>
              <a:gd name="connsiteY4" fmla="*/ 108 h 162636"/>
              <a:gd name="connsiteX0" fmla="*/ 1494 w 309133"/>
              <a:gd name="connsiteY0" fmla="*/ 0 h 162528"/>
              <a:gd name="connsiteX1" fmla="*/ 307500 w 309133"/>
              <a:gd name="connsiteY1" fmla="*/ 7405 h 162528"/>
              <a:gd name="connsiteX2" fmla="*/ 309133 w 309133"/>
              <a:gd name="connsiteY2" fmla="*/ 161193 h 162528"/>
              <a:gd name="connsiteX3" fmla="*/ 0 w 309133"/>
              <a:gd name="connsiteY3" fmla="*/ 162528 h 162528"/>
              <a:gd name="connsiteX4" fmla="*/ 1494 w 309133"/>
              <a:gd name="connsiteY4" fmla="*/ 0 h 162528"/>
              <a:gd name="connsiteX0" fmla="*/ 234 w 307873"/>
              <a:gd name="connsiteY0" fmla="*/ 0 h 161193"/>
              <a:gd name="connsiteX1" fmla="*/ 306240 w 307873"/>
              <a:gd name="connsiteY1" fmla="*/ 7405 h 161193"/>
              <a:gd name="connsiteX2" fmla="*/ 307873 w 307873"/>
              <a:gd name="connsiteY2" fmla="*/ 161193 h 161193"/>
              <a:gd name="connsiteX3" fmla="*/ 1526 w 307873"/>
              <a:gd name="connsiteY3" fmla="*/ 161025 h 161193"/>
              <a:gd name="connsiteX4" fmla="*/ 234 w 307873"/>
              <a:gd name="connsiteY4" fmla="*/ 0 h 161193"/>
              <a:gd name="connsiteX0" fmla="*/ 698 w 308337"/>
              <a:gd name="connsiteY0" fmla="*/ 0 h 161401"/>
              <a:gd name="connsiteX1" fmla="*/ 306704 w 308337"/>
              <a:gd name="connsiteY1" fmla="*/ 7405 h 161401"/>
              <a:gd name="connsiteX2" fmla="*/ 308337 w 308337"/>
              <a:gd name="connsiteY2" fmla="*/ 161193 h 161401"/>
              <a:gd name="connsiteX3" fmla="*/ 0 w 308337"/>
              <a:gd name="connsiteY3" fmla="*/ 161401 h 161401"/>
              <a:gd name="connsiteX4" fmla="*/ 698 w 308337"/>
              <a:gd name="connsiteY4" fmla="*/ 0 h 161401"/>
              <a:gd name="connsiteX0" fmla="*/ 698 w 313503"/>
              <a:gd name="connsiteY0" fmla="*/ 0 h 161401"/>
              <a:gd name="connsiteX1" fmla="*/ 313470 w 313503"/>
              <a:gd name="connsiteY1" fmla="*/ 5527 h 161401"/>
              <a:gd name="connsiteX2" fmla="*/ 308337 w 313503"/>
              <a:gd name="connsiteY2" fmla="*/ 161193 h 161401"/>
              <a:gd name="connsiteX3" fmla="*/ 0 w 313503"/>
              <a:gd name="connsiteY3" fmla="*/ 161401 h 161401"/>
              <a:gd name="connsiteX4" fmla="*/ 698 w 313503"/>
              <a:gd name="connsiteY4" fmla="*/ 0 h 161401"/>
              <a:gd name="connsiteX0" fmla="*/ 698 w 312712"/>
              <a:gd name="connsiteY0" fmla="*/ 0 h 161401"/>
              <a:gd name="connsiteX1" fmla="*/ 312674 w 312712"/>
              <a:gd name="connsiteY1" fmla="*/ 8156 h 161401"/>
              <a:gd name="connsiteX2" fmla="*/ 308337 w 312712"/>
              <a:gd name="connsiteY2" fmla="*/ 161193 h 161401"/>
              <a:gd name="connsiteX3" fmla="*/ 0 w 312712"/>
              <a:gd name="connsiteY3" fmla="*/ 161401 h 161401"/>
              <a:gd name="connsiteX4" fmla="*/ 698 w 312712"/>
              <a:gd name="connsiteY4" fmla="*/ 0 h 161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2" h="161401" extrusionOk="0">
                <a:moveTo>
                  <a:pt x="698" y="0"/>
                </a:moveTo>
                <a:lnTo>
                  <a:pt x="312674" y="8156"/>
                </a:lnTo>
                <a:cubicBezTo>
                  <a:pt x="313218" y="59419"/>
                  <a:pt x="307793" y="109930"/>
                  <a:pt x="308337" y="161193"/>
                </a:cubicBezTo>
                <a:lnTo>
                  <a:pt x="0" y="161401"/>
                </a:lnTo>
                <a:cubicBezTo>
                  <a:pt x="1161" y="110606"/>
                  <a:pt x="-463" y="50795"/>
                  <a:pt x="698" y="0"/>
                </a:cubicBezTo>
                <a:close/>
              </a:path>
            </a:pathLst>
          </a:custGeom>
          <a:solidFill>
            <a:srgbClr val="FFFFFF"/>
          </a:solidFill>
          <a:ln w="76200" cap="flat" cmpd="sng">
            <a:solidFill>
              <a:srgbClr val="000000"/>
            </a:solidFill>
            <a:prstDash val="solid"/>
            <a:miter lim="8000"/>
            <a:headEnd type="none" w="med" len="med"/>
            <a:tailEnd type="none" w="med" len="med"/>
          </a:ln>
        </p:spPr>
      </p:sp>
      <p:sp>
        <p:nvSpPr>
          <p:cNvPr id="61" name="Google Shape;61;p9"/>
          <p:cNvSpPr txBox="1">
            <a:spLocks noGrp="1"/>
          </p:cNvSpPr>
          <p:nvPr>
            <p:ph type="body" idx="1"/>
          </p:nvPr>
        </p:nvSpPr>
        <p:spPr>
          <a:xfrm rot="-120953">
            <a:off x="457216" y="4025232"/>
            <a:ext cx="8229893" cy="519622"/>
          </a:xfrm>
          <a:prstGeom prst="rect">
            <a:avLst/>
          </a:prstGeom>
        </p:spPr>
        <p:txBody>
          <a:bodyPr spcFirstLastPara="1" wrap="square" lIns="91425" tIns="91425" rIns="91425" bIns="91425" anchor="t" anchorCtr="0">
            <a:noAutofit/>
          </a:bodyPr>
          <a:lstStyle>
            <a:lvl1pPr marL="457200" lvl="0" indent="-228600" algn="ctr">
              <a:spcBef>
                <a:spcPts val="360"/>
              </a:spcBef>
              <a:spcAft>
                <a:spcPts val="0"/>
              </a:spcAft>
              <a:buSzPts val="1400"/>
              <a:buNone/>
              <a:defRPr sz="1400"/>
            </a:lvl1pPr>
          </a:lstStyle>
          <a:p>
            <a:endParaRPr/>
          </a:p>
        </p:txBody>
      </p:sp>
      <p:sp>
        <p:nvSpPr>
          <p:cNvPr id="62" name="Google Shape;62;p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824BB0"/>
        </a:solidFill>
        <a:effectLst/>
      </p:bgPr>
    </p:bg>
    <p:spTree>
      <p:nvGrpSpPr>
        <p:cNvPr id="1" name="Shape 63"/>
        <p:cNvGrpSpPr/>
        <p:nvPr/>
      </p:nvGrpSpPr>
      <p:grpSpPr>
        <a:xfrm>
          <a:off x="0" y="0"/>
          <a:ext cx="0" cy="0"/>
          <a:chOff x="0" y="0"/>
          <a:chExt cx="0" cy="0"/>
        </a:xfrm>
      </p:grpSpPr>
      <p:pic>
        <p:nvPicPr>
          <p:cNvPr id="64" name="Google Shape;64;p10" descr="comic-03.png"/>
          <p:cNvPicPr preferRelativeResize="0"/>
          <p:nvPr/>
        </p:nvPicPr>
        <p:blipFill>
          <a:blip r:embed="rId2">
            <a:alphaModFix amt="10000"/>
          </a:blip>
          <a:stretch>
            <a:fillRect/>
          </a:stretch>
        </p:blipFill>
        <p:spPr>
          <a:xfrm>
            <a:off x="0" y="0"/>
            <a:ext cx="9144000" cy="5143500"/>
          </a:xfrm>
          <a:prstGeom prst="rect">
            <a:avLst/>
          </a:prstGeom>
          <a:noFill/>
          <a:ln>
            <a:noFill/>
          </a:ln>
        </p:spPr>
      </p:pic>
      <p:sp>
        <p:nvSpPr>
          <p:cNvPr id="65" name="Google Shape;65;p10"/>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92338D-7D80-48C6-AA3F-E100986339FF}"/>
              </a:ext>
            </a:extLst>
          </p:cNvPr>
          <p:cNvSpPr>
            <a:spLocks noGrp="1"/>
          </p:cNvSpPr>
          <p:nvPr>
            <p:ph type="title"/>
          </p:nvPr>
        </p:nvSpPr>
        <p:spPr/>
        <p:txBody>
          <a:bodyPr/>
          <a:lstStyle/>
          <a:p>
            <a:r>
              <a:rPr lang="fr-FR"/>
              <a:t>Modifiez le style du titre</a:t>
            </a:r>
            <a:endParaRPr lang="fr-CA"/>
          </a:p>
        </p:txBody>
      </p:sp>
      <p:sp>
        <p:nvSpPr>
          <p:cNvPr id="3" name="Espace réservé du numéro de diapositive 2">
            <a:extLst>
              <a:ext uri="{FF2B5EF4-FFF2-40B4-BE49-F238E27FC236}">
                <a16:creationId xmlns:a16="http://schemas.microsoft.com/office/drawing/2014/main" id="{A49E20C3-730F-4565-B58C-D17CD722F676}"/>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fr-CA" smtClean="0"/>
              <a:t>‹N°›</a:t>
            </a:fld>
            <a:endParaRPr lang="fr-CA"/>
          </a:p>
        </p:txBody>
      </p:sp>
    </p:spTree>
    <p:extLst>
      <p:ext uri="{BB962C8B-B14F-4D97-AF65-F5344CB8AC3E}">
        <p14:creationId xmlns:p14="http://schemas.microsoft.com/office/powerpoint/2010/main" val="2345480049"/>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ubtitle">
  <p:cSld name="TITLE_1">
    <p:bg>
      <p:bgPr>
        <a:solidFill>
          <a:schemeClr val="accent4"/>
        </a:solidFill>
        <a:effectLst/>
      </p:bgPr>
    </p:bg>
    <p:spTree>
      <p:nvGrpSpPr>
        <p:cNvPr id="1" name="Shape 14"/>
        <p:cNvGrpSpPr/>
        <p:nvPr/>
      </p:nvGrpSpPr>
      <p:grpSpPr>
        <a:xfrm>
          <a:off x="0" y="0"/>
          <a:ext cx="0" cy="0"/>
          <a:chOff x="0" y="0"/>
          <a:chExt cx="0" cy="0"/>
        </a:xfrm>
      </p:grpSpPr>
      <p:pic>
        <p:nvPicPr>
          <p:cNvPr id="15" name="Google Shape;15;p3" descr="comic-04.png"/>
          <p:cNvPicPr preferRelativeResize="0"/>
          <p:nvPr/>
        </p:nvPicPr>
        <p:blipFill>
          <a:blip r:embed="rId2">
            <a:alphaModFix amt="20000"/>
          </a:blip>
          <a:stretch>
            <a:fillRect/>
          </a:stretch>
        </p:blipFill>
        <p:spPr>
          <a:xfrm>
            <a:off x="0" y="0"/>
            <a:ext cx="9144000" cy="5143500"/>
          </a:xfrm>
          <a:prstGeom prst="rect">
            <a:avLst/>
          </a:prstGeom>
          <a:noFill/>
          <a:ln>
            <a:noFill/>
          </a:ln>
        </p:spPr>
      </p:pic>
      <p:sp>
        <p:nvSpPr>
          <p:cNvPr id="16" name="Google Shape;16;p3"/>
          <p:cNvSpPr/>
          <p:nvPr/>
        </p:nvSpPr>
        <p:spPr>
          <a:xfrm rot="169468" flipH="1">
            <a:off x="300532" y="479058"/>
            <a:ext cx="5247975" cy="3809532"/>
          </a:xfrm>
          <a:prstGeom prst="wedgeEllipseCallout">
            <a:avLst>
              <a:gd name="adj1" fmla="val -42509"/>
              <a:gd name="adj2" fmla="val 62980"/>
            </a:avLst>
          </a:prstGeom>
          <a:solidFill>
            <a:srgbClr val="001936">
              <a:alpha val="21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3"/>
          <p:cNvSpPr/>
          <p:nvPr/>
        </p:nvSpPr>
        <p:spPr>
          <a:xfrm rot="169468" flipH="1">
            <a:off x="175003" y="475151"/>
            <a:ext cx="5082538" cy="3532718"/>
          </a:xfrm>
          <a:prstGeom prst="wedgeEllipseCallout">
            <a:avLst>
              <a:gd name="adj1" fmla="val -42509"/>
              <a:gd name="adj2" fmla="val 62980"/>
            </a:avLst>
          </a:prstGeom>
          <a:solidFill>
            <a:srgbClr val="FFFFFF"/>
          </a:solidFill>
          <a:ln w="76200" cap="flat" cmpd="sng">
            <a:solidFill>
              <a:srgbClr val="000000"/>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3"/>
          <p:cNvSpPr txBox="1">
            <a:spLocks noGrp="1"/>
          </p:cNvSpPr>
          <p:nvPr>
            <p:ph type="ctrTitle"/>
          </p:nvPr>
        </p:nvSpPr>
        <p:spPr>
          <a:xfrm>
            <a:off x="1509311" y="1659550"/>
            <a:ext cx="6359214" cy="1159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 name="Google Shape;19;p3"/>
          <p:cNvSpPr txBox="1">
            <a:spLocks noGrp="1"/>
          </p:cNvSpPr>
          <p:nvPr>
            <p:ph type="subTitle" idx="1"/>
          </p:nvPr>
        </p:nvSpPr>
        <p:spPr>
          <a:xfrm>
            <a:off x="2291508" y="2687651"/>
            <a:ext cx="5577017" cy="7848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000000"/>
              </a:buClr>
              <a:buSzPts val="1800"/>
              <a:buNone/>
              <a:defRPr sz="1800">
                <a:solidFill>
                  <a:srgbClr val="000000"/>
                </a:solidFill>
              </a:defRPr>
            </a:lvl1pPr>
            <a:lvl2pPr lvl="1" algn="ctr" rtl="0">
              <a:spcBef>
                <a:spcPts val="0"/>
              </a:spcBef>
              <a:spcAft>
                <a:spcPts val="0"/>
              </a:spcAft>
              <a:buClr>
                <a:srgbClr val="000000"/>
              </a:buClr>
              <a:buSzPts val="1800"/>
              <a:buNone/>
              <a:defRPr sz="1800">
                <a:solidFill>
                  <a:srgbClr val="000000"/>
                </a:solidFill>
              </a:defRPr>
            </a:lvl2pPr>
            <a:lvl3pPr lvl="2" algn="ctr" rtl="0">
              <a:spcBef>
                <a:spcPts val="0"/>
              </a:spcBef>
              <a:spcAft>
                <a:spcPts val="0"/>
              </a:spcAft>
              <a:buClr>
                <a:srgbClr val="000000"/>
              </a:buClr>
              <a:buSzPts val="1800"/>
              <a:buNone/>
              <a:defRPr sz="1800">
                <a:solidFill>
                  <a:srgbClr val="000000"/>
                </a:solidFill>
              </a:defRPr>
            </a:lvl3pPr>
            <a:lvl4pPr lvl="3" algn="ctr" rtl="0">
              <a:spcBef>
                <a:spcPts val="0"/>
              </a:spcBef>
              <a:spcAft>
                <a:spcPts val="0"/>
              </a:spcAft>
              <a:buClr>
                <a:srgbClr val="000000"/>
              </a:buClr>
              <a:buSzPts val="1800"/>
              <a:buNone/>
              <a:defRPr>
                <a:solidFill>
                  <a:srgbClr val="000000"/>
                </a:solidFill>
              </a:defRPr>
            </a:lvl4pPr>
            <a:lvl5pPr lvl="4" algn="ctr" rtl="0">
              <a:spcBef>
                <a:spcPts val="0"/>
              </a:spcBef>
              <a:spcAft>
                <a:spcPts val="0"/>
              </a:spcAft>
              <a:buClr>
                <a:srgbClr val="000000"/>
              </a:buClr>
              <a:buSzPts val="1800"/>
              <a:buNone/>
              <a:defRPr>
                <a:solidFill>
                  <a:srgbClr val="000000"/>
                </a:solidFill>
              </a:defRPr>
            </a:lvl5pPr>
            <a:lvl6pPr lvl="5" algn="ctr" rtl="0">
              <a:spcBef>
                <a:spcPts val="0"/>
              </a:spcBef>
              <a:spcAft>
                <a:spcPts val="0"/>
              </a:spcAft>
              <a:buClr>
                <a:srgbClr val="000000"/>
              </a:buClr>
              <a:buSzPts val="1800"/>
              <a:buNone/>
              <a:defRPr>
                <a:solidFill>
                  <a:srgbClr val="000000"/>
                </a:solidFill>
              </a:defRPr>
            </a:lvl6pPr>
            <a:lvl7pPr lvl="6" algn="ctr" rtl="0">
              <a:spcBef>
                <a:spcPts val="0"/>
              </a:spcBef>
              <a:spcAft>
                <a:spcPts val="0"/>
              </a:spcAft>
              <a:buClr>
                <a:srgbClr val="000000"/>
              </a:buClr>
              <a:buSzPts val="1800"/>
              <a:buNone/>
              <a:defRPr>
                <a:solidFill>
                  <a:srgbClr val="000000"/>
                </a:solidFill>
              </a:defRPr>
            </a:lvl7pPr>
            <a:lvl8pPr lvl="7" algn="ctr" rtl="0">
              <a:spcBef>
                <a:spcPts val="0"/>
              </a:spcBef>
              <a:spcAft>
                <a:spcPts val="0"/>
              </a:spcAft>
              <a:buClr>
                <a:srgbClr val="000000"/>
              </a:buClr>
              <a:buSzPts val="1800"/>
              <a:buNone/>
              <a:defRPr>
                <a:solidFill>
                  <a:srgbClr val="000000"/>
                </a:solidFill>
              </a:defRPr>
            </a:lvl8pPr>
            <a:lvl9pPr lvl="8" algn="ctr" rtl="0">
              <a:spcBef>
                <a:spcPts val="0"/>
              </a:spcBef>
              <a:spcAft>
                <a:spcPts val="0"/>
              </a:spcAft>
              <a:buClr>
                <a:srgbClr val="000000"/>
              </a:buClr>
              <a:buSzPts val="1800"/>
              <a:buNone/>
              <a:defRPr>
                <a:solidFill>
                  <a:srgbClr val="000000"/>
                </a:solidFill>
              </a:defRPr>
            </a:lvl9pPr>
          </a:lstStyle>
          <a:p>
            <a:endParaRPr/>
          </a:p>
        </p:txBody>
      </p:sp>
      <p:sp>
        <p:nvSpPr>
          <p:cNvPr id="20" name="Google Shape;20;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ubtitle" preserve="1">
  <p:cSld name="1_Subtitle">
    <p:bg>
      <p:bgPr>
        <a:solidFill>
          <a:schemeClr val="accent4"/>
        </a:solidFill>
        <a:effectLst/>
      </p:bgPr>
    </p:bg>
    <p:spTree>
      <p:nvGrpSpPr>
        <p:cNvPr id="1" name="Shape 14"/>
        <p:cNvGrpSpPr/>
        <p:nvPr/>
      </p:nvGrpSpPr>
      <p:grpSpPr>
        <a:xfrm>
          <a:off x="0" y="0"/>
          <a:ext cx="0" cy="0"/>
          <a:chOff x="0" y="0"/>
          <a:chExt cx="0" cy="0"/>
        </a:xfrm>
      </p:grpSpPr>
      <p:pic>
        <p:nvPicPr>
          <p:cNvPr id="15" name="Google Shape;15;p3" descr="comic-04.png"/>
          <p:cNvPicPr preferRelativeResize="0"/>
          <p:nvPr/>
        </p:nvPicPr>
        <p:blipFill>
          <a:blip r:embed="rId2">
            <a:alphaModFix amt="20000"/>
          </a:blip>
          <a:stretch>
            <a:fillRect/>
          </a:stretch>
        </p:blipFill>
        <p:spPr>
          <a:xfrm>
            <a:off x="0" y="0"/>
            <a:ext cx="9144000" cy="5143500"/>
          </a:xfrm>
          <a:prstGeom prst="rect">
            <a:avLst/>
          </a:prstGeom>
          <a:noFill/>
          <a:ln>
            <a:noFill/>
          </a:ln>
        </p:spPr>
      </p:pic>
      <p:sp>
        <p:nvSpPr>
          <p:cNvPr id="16" name="Google Shape;16;p3"/>
          <p:cNvSpPr/>
          <p:nvPr/>
        </p:nvSpPr>
        <p:spPr>
          <a:xfrm rot="169468" flipH="1">
            <a:off x="3608972" y="646196"/>
            <a:ext cx="5247975" cy="3809532"/>
          </a:xfrm>
          <a:prstGeom prst="wedgeEllipseCallout">
            <a:avLst>
              <a:gd name="adj1" fmla="val -42509"/>
              <a:gd name="adj2" fmla="val 62980"/>
            </a:avLst>
          </a:prstGeom>
          <a:solidFill>
            <a:srgbClr val="001936">
              <a:alpha val="21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3"/>
          <p:cNvSpPr/>
          <p:nvPr/>
        </p:nvSpPr>
        <p:spPr>
          <a:xfrm rot="169468" flipH="1">
            <a:off x="3626865" y="555438"/>
            <a:ext cx="4998084" cy="3677766"/>
          </a:xfrm>
          <a:prstGeom prst="wedgeEllipseCallout">
            <a:avLst>
              <a:gd name="adj1" fmla="val -42509"/>
              <a:gd name="adj2" fmla="val 62980"/>
            </a:avLst>
          </a:prstGeom>
          <a:solidFill>
            <a:srgbClr val="FFFFFF"/>
          </a:solidFill>
          <a:ln w="76200" cap="flat" cmpd="sng">
            <a:solidFill>
              <a:srgbClr val="000000"/>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3"/>
          <p:cNvSpPr txBox="1">
            <a:spLocks noGrp="1"/>
          </p:cNvSpPr>
          <p:nvPr>
            <p:ph type="ctrTitle"/>
          </p:nvPr>
        </p:nvSpPr>
        <p:spPr>
          <a:xfrm>
            <a:off x="4101125" y="1659550"/>
            <a:ext cx="3767400" cy="1159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 name="Google Shape;19;p3"/>
          <p:cNvSpPr txBox="1">
            <a:spLocks noGrp="1"/>
          </p:cNvSpPr>
          <p:nvPr>
            <p:ph type="subTitle" idx="1"/>
          </p:nvPr>
        </p:nvSpPr>
        <p:spPr>
          <a:xfrm>
            <a:off x="4101125" y="2687651"/>
            <a:ext cx="3767400" cy="7848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000000"/>
              </a:buClr>
              <a:buSzPts val="1800"/>
              <a:buNone/>
              <a:defRPr sz="1800">
                <a:solidFill>
                  <a:srgbClr val="000000"/>
                </a:solidFill>
              </a:defRPr>
            </a:lvl1pPr>
            <a:lvl2pPr lvl="1" algn="ctr" rtl="0">
              <a:spcBef>
                <a:spcPts val="0"/>
              </a:spcBef>
              <a:spcAft>
                <a:spcPts val="0"/>
              </a:spcAft>
              <a:buClr>
                <a:srgbClr val="000000"/>
              </a:buClr>
              <a:buSzPts val="1800"/>
              <a:buNone/>
              <a:defRPr sz="1800">
                <a:solidFill>
                  <a:srgbClr val="000000"/>
                </a:solidFill>
              </a:defRPr>
            </a:lvl2pPr>
            <a:lvl3pPr lvl="2" algn="ctr" rtl="0">
              <a:spcBef>
                <a:spcPts val="0"/>
              </a:spcBef>
              <a:spcAft>
                <a:spcPts val="0"/>
              </a:spcAft>
              <a:buClr>
                <a:srgbClr val="000000"/>
              </a:buClr>
              <a:buSzPts val="1800"/>
              <a:buNone/>
              <a:defRPr sz="1800">
                <a:solidFill>
                  <a:srgbClr val="000000"/>
                </a:solidFill>
              </a:defRPr>
            </a:lvl3pPr>
            <a:lvl4pPr lvl="3" algn="ctr" rtl="0">
              <a:spcBef>
                <a:spcPts val="0"/>
              </a:spcBef>
              <a:spcAft>
                <a:spcPts val="0"/>
              </a:spcAft>
              <a:buClr>
                <a:srgbClr val="000000"/>
              </a:buClr>
              <a:buSzPts val="1800"/>
              <a:buNone/>
              <a:defRPr>
                <a:solidFill>
                  <a:srgbClr val="000000"/>
                </a:solidFill>
              </a:defRPr>
            </a:lvl4pPr>
            <a:lvl5pPr lvl="4" algn="ctr" rtl="0">
              <a:spcBef>
                <a:spcPts val="0"/>
              </a:spcBef>
              <a:spcAft>
                <a:spcPts val="0"/>
              </a:spcAft>
              <a:buClr>
                <a:srgbClr val="000000"/>
              </a:buClr>
              <a:buSzPts val="1800"/>
              <a:buNone/>
              <a:defRPr>
                <a:solidFill>
                  <a:srgbClr val="000000"/>
                </a:solidFill>
              </a:defRPr>
            </a:lvl5pPr>
            <a:lvl6pPr lvl="5" algn="ctr" rtl="0">
              <a:spcBef>
                <a:spcPts val="0"/>
              </a:spcBef>
              <a:spcAft>
                <a:spcPts val="0"/>
              </a:spcAft>
              <a:buClr>
                <a:srgbClr val="000000"/>
              </a:buClr>
              <a:buSzPts val="1800"/>
              <a:buNone/>
              <a:defRPr>
                <a:solidFill>
                  <a:srgbClr val="000000"/>
                </a:solidFill>
              </a:defRPr>
            </a:lvl6pPr>
            <a:lvl7pPr lvl="6" algn="ctr" rtl="0">
              <a:spcBef>
                <a:spcPts val="0"/>
              </a:spcBef>
              <a:spcAft>
                <a:spcPts val="0"/>
              </a:spcAft>
              <a:buClr>
                <a:srgbClr val="000000"/>
              </a:buClr>
              <a:buSzPts val="1800"/>
              <a:buNone/>
              <a:defRPr>
                <a:solidFill>
                  <a:srgbClr val="000000"/>
                </a:solidFill>
              </a:defRPr>
            </a:lvl7pPr>
            <a:lvl8pPr lvl="7" algn="ctr" rtl="0">
              <a:spcBef>
                <a:spcPts val="0"/>
              </a:spcBef>
              <a:spcAft>
                <a:spcPts val="0"/>
              </a:spcAft>
              <a:buClr>
                <a:srgbClr val="000000"/>
              </a:buClr>
              <a:buSzPts val="1800"/>
              <a:buNone/>
              <a:defRPr>
                <a:solidFill>
                  <a:srgbClr val="000000"/>
                </a:solidFill>
              </a:defRPr>
            </a:lvl8pPr>
            <a:lvl9pPr lvl="8" algn="ctr" rtl="0">
              <a:spcBef>
                <a:spcPts val="0"/>
              </a:spcBef>
              <a:spcAft>
                <a:spcPts val="0"/>
              </a:spcAft>
              <a:buClr>
                <a:srgbClr val="000000"/>
              </a:buClr>
              <a:buSzPts val="1800"/>
              <a:buNone/>
              <a:defRPr>
                <a:solidFill>
                  <a:srgbClr val="000000"/>
                </a:solidFill>
              </a:defRPr>
            </a:lvl9pPr>
          </a:lstStyle>
          <a:p>
            <a:endParaRPr/>
          </a:p>
        </p:txBody>
      </p:sp>
      <p:sp>
        <p:nvSpPr>
          <p:cNvPr id="20" name="Google Shape;20;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extLst>
      <p:ext uri="{BB962C8B-B14F-4D97-AF65-F5344CB8AC3E}">
        <p14:creationId xmlns:p14="http://schemas.microsoft.com/office/powerpoint/2010/main" val="37936717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Quote">
  <p:cSld name="TITLE_1_1">
    <p:bg>
      <p:bgPr>
        <a:solidFill>
          <a:schemeClr val="accent2"/>
        </a:solidFill>
        <a:effectLst/>
      </p:bgPr>
    </p:bg>
    <p:spTree>
      <p:nvGrpSpPr>
        <p:cNvPr id="1" name="Shape 21"/>
        <p:cNvGrpSpPr/>
        <p:nvPr/>
      </p:nvGrpSpPr>
      <p:grpSpPr>
        <a:xfrm>
          <a:off x="0" y="0"/>
          <a:ext cx="0" cy="0"/>
          <a:chOff x="0" y="0"/>
          <a:chExt cx="0" cy="0"/>
        </a:xfrm>
      </p:grpSpPr>
      <p:pic>
        <p:nvPicPr>
          <p:cNvPr id="22" name="Google Shape;22;p4" descr="comic-02.png"/>
          <p:cNvPicPr preferRelativeResize="0"/>
          <p:nvPr/>
        </p:nvPicPr>
        <p:blipFill>
          <a:blip r:embed="rId2">
            <a:alphaModFix amt="20000"/>
          </a:blip>
          <a:stretch>
            <a:fillRect/>
          </a:stretch>
        </p:blipFill>
        <p:spPr>
          <a:xfrm>
            <a:off x="0" y="0"/>
            <a:ext cx="9144000" cy="5143500"/>
          </a:xfrm>
          <a:prstGeom prst="rect">
            <a:avLst/>
          </a:prstGeom>
          <a:noFill/>
          <a:ln>
            <a:noFill/>
          </a:ln>
        </p:spPr>
      </p:pic>
      <p:sp>
        <p:nvSpPr>
          <p:cNvPr id="23" name="Google Shape;23;p4"/>
          <p:cNvSpPr/>
          <p:nvPr/>
        </p:nvSpPr>
        <p:spPr>
          <a:xfrm>
            <a:off x="1992350" y="37775"/>
            <a:ext cx="5616577" cy="5220440"/>
          </a:xfrm>
          <a:custGeom>
            <a:avLst/>
            <a:gdLst/>
            <a:ahLst/>
            <a:cxnLst/>
            <a:rect l="l" t="t" r="r" b="b"/>
            <a:pathLst>
              <a:path w="114788" h="106692" extrusionOk="0">
                <a:moveTo>
                  <a:pt x="40479" y="15324"/>
                </a:moveTo>
                <a:lnTo>
                  <a:pt x="41346" y="3758"/>
                </a:lnTo>
                <a:lnTo>
                  <a:pt x="52623" y="13878"/>
                </a:lnTo>
                <a:lnTo>
                  <a:pt x="56382" y="0"/>
                </a:lnTo>
                <a:lnTo>
                  <a:pt x="63610" y="14746"/>
                </a:lnTo>
                <a:lnTo>
                  <a:pt x="70549" y="2024"/>
                </a:lnTo>
                <a:lnTo>
                  <a:pt x="75754" y="17926"/>
                </a:lnTo>
                <a:lnTo>
                  <a:pt x="85006" y="6939"/>
                </a:lnTo>
                <a:lnTo>
                  <a:pt x="85006" y="23131"/>
                </a:lnTo>
                <a:lnTo>
                  <a:pt x="100620" y="13589"/>
                </a:lnTo>
                <a:lnTo>
                  <a:pt x="96861" y="31516"/>
                </a:lnTo>
                <a:lnTo>
                  <a:pt x="111896" y="26889"/>
                </a:lnTo>
                <a:lnTo>
                  <a:pt x="100909" y="41057"/>
                </a:lnTo>
                <a:lnTo>
                  <a:pt x="114209" y="42214"/>
                </a:lnTo>
                <a:lnTo>
                  <a:pt x="104379" y="53201"/>
                </a:lnTo>
                <a:lnTo>
                  <a:pt x="114788" y="59851"/>
                </a:lnTo>
                <a:lnTo>
                  <a:pt x="101198" y="64188"/>
                </a:lnTo>
                <a:lnTo>
                  <a:pt x="105246" y="74886"/>
                </a:lnTo>
                <a:lnTo>
                  <a:pt x="93102" y="73730"/>
                </a:lnTo>
                <a:lnTo>
                  <a:pt x="97150" y="85006"/>
                </a:lnTo>
                <a:lnTo>
                  <a:pt x="88187" y="81537"/>
                </a:lnTo>
                <a:lnTo>
                  <a:pt x="87319" y="95994"/>
                </a:lnTo>
                <a:lnTo>
                  <a:pt x="76043" y="91078"/>
                </a:lnTo>
                <a:lnTo>
                  <a:pt x="71417" y="101776"/>
                </a:lnTo>
                <a:lnTo>
                  <a:pt x="64478" y="93970"/>
                </a:lnTo>
                <a:lnTo>
                  <a:pt x="58984" y="106692"/>
                </a:lnTo>
                <a:lnTo>
                  <a:pt x="52334" y="88187"/>
                </a:lnTo>
                <a:lnTo>
                  <a:pt x="45105" y="100620"/>
                </a:lnTo>
                <a:lnTo>
                  <a:pt x="41636" y="86741"/>
                </a:lnTo>
                <a:lnTo>
                  <a:pt x="29492" y="102355"/>
                </a:lnTo>
                <a:lnTo>
                  <a:pt x="29781" y="83271"/>
                </a:lnTo>
                <a:lnTo>
                  <a:pt x="20239" y="87319"/>
                </a:lnTo>
                <a:lnTo>
                  <a:pt x="21107" y="76332"/>
                </a:lnTo>
                <a:lnTo>
                  <a:pt x="4915" y="79224"/>
                </a:lnTo>
                <a:lnTo>
                  <a:pt x="16191" y="66212"/>
                </a:lnTo>
                <a:lnTo>
                  <a:pt x="7806" y="62164"/>
                </a:lnTo>
                <a:lnTo>
                  <a:pt x="14167" y="56960"/>
                </a:lnTo>
                <a:lnTo>
                  <a:pt x="0" y="47997"/>
                </a:lnTo>
                <a:lnTo>
                  <a:pt x="18215" y="43081"/>
                </a:lnTo>
                <a:lnTo>
                  <a:pt x="9252" y="31516"/>
                </a:lnTo>
                <a:lnTo>
                  <a:pt x="26022" y="33540"/>
                </a:lnTo>
                <a:lnTo>
                  <a:pt x="16191" y="18504"/>
                </a:lnTo>
                <a:lnTo>
                  <a:pt x="31516" y="23420"/>
                </a:lnTo>
                <a:lnTo>
                  <a:pt x="32094" y="11854"/>
                </a:lnTo>
                <a:close/>
              </a:path>
            </a:pathLst>
          </a:custGeom>
          <a:solidFill>
            <a:srgbClr val="001936">
              <a:alpha val="21920"/>
            </a:srgbClr>
          </a:solidFill>
          <a:ln>
            <a:noFill/>
          </a:ln>
        </p:spPr>
      </p:sp>
      <p:sp>
        <p:nvSpPr>
          <p:cNvPr id="24" name="Google Shape;24;p4"/>
          <p:cNvSpPr/>
          <p:nvPr/>
        </p:nvSpPr>
        <p:spPr>
          <a:xfrm>
            <a:off x="1763750" y="-114625"/>
            <a:ext cx="5616577" cy="5220440"/>
          </a:xfrm>
          <a:custGeom>
            <a:avLst/>
            <a:gdLst/>
            <a:ahLst/>
            <a:cxnLst/>
            <a:rect l="l" t="t" r="r" b="b"/>
            <a:pathLst>
              <a:path w="114788" h="106692" extrusionOk="0">
                <a:moveTo>
                  <a:pt x="40479" y="15324"/>
                </a:moveTo>
                <a:lnTo>
                  <a:pt x="41346" y="3758"/>
                </a:lnTo>
                <a:lnTo>
                  <a:pt x="52623" y="13878"/>
                </a:lnTo>
                <a:lnTo>
                  <a:pt x="56382" y="0"/>
                </a:lnTo>
                <a:lnTo>
                  <a:pt x="63610" y="14746"/>
                </a:lnTo>
                <a:lnTo>
                  <a:pt x="70549" y="2024"/>
                </a:lnTo>
                <a:lnTo>
                  <a:pt x="75754" y="17926"/>
                </a:lnTo>
                <a:lnTo>
                  <a:pt x="85006" y="6939"/>
                </a:lnTo>
                <a:lnTo>
                  <a:pt x="85006" y="23131"/>
                </a:lnTo>
                <a:lnTo>
                  <a:pt x="100620" y="13589"/>
                </a:lnTo>
                <a:lnTo>
                  <a:pt x="96861" y="31516"/>
                </a:lnTo>
                <a:lnTo>
                  <a:pt x="111896" y="26889"/>
                </a:lnTo>
                <a:lnTo>
                  <a:pt x="100909" y="41057"/>
                </a:lnTo>
                <a:lnTo>
                  <a:pt x="114209" y="42214"/>
                </a:lnTo>
                <a:lnTo>
                  <a:pt x="104379" y="53201"/>
                </a:lnTo>
                <a:lnTo>
                  <a:pt x="114788" y="59851"/>
                </a:lnTo>
                <a:lnTo>
                  <a:pt x="101198" y="64188"/>
                </a:lnTo>
                <a:lnTo>
                  <a:pt x="105246" y="74886"/>
                </a:lnTo>
                <a:lnTo>
                  <a:pt x="93102" y="73730"/>
                </a:lnTo>
                <a:lnTo>
                  <a:pt x="97150" y="85006"/>
                </a:lnTo>
                <a:lnTo>
                  <a:pt x="88187" y="81537"/>
                </a:lnTo>
                <a:lnTo>
                  <a:pt x="87319" y="95994"/>
                </a:lnTo>
                <a:lnTo>
                  <a:pt x="76043" y="91078"/>
                </a:lnTo>
                <a:lnTo>
                  <a:pt x="71417" y="101776"/>
                </a:lnTo>
                <a:lnTo>
                  <a:pt x="64478" y="93970"/>
                </a:lnTo>
                <a:lnTo>
                  <a:pt x="58984" y="106692"/>
                </a:lnTo>
                <a:lnTo>
                  <a:pt x="52334" y="88187"/>
                </a:lnTo>
                <a:lnTo>
                  <a:pt x="45105" y="100620"/>
                </a:lnTo>
                <a:lnTo>
                  <a:pt x="41636" y="86741"/>
                </a:lnTo>
                <a:lnTo>
                  <a:pt x="29492" y="102355"/>
                </a:lnTo>
                <a:lnTo>
                  <a:pt x="29781" y="83271"/>
                </a:lnTo>
                <a:lnTo>
                  <a:pt x="20239" y="87319"/>
                </a:lnTo>
                <a:lnTo>
                  <a:pt x="21107" y="76332"/>
                </a:lnTo>
                <a:lnTo>
                  <a:pt x="4915" y="79224"/>
                </a:lnTo>
                <a:lnTo>
                  <a:pt x="16191" y="66212"/>
                </a:lnTo>
                <a:lnTo>
                  <a:pt x="7806" y="62164"/>
                </a:lnTo>
                <a:lnTo>
                  <a:pt x="14167" y="56960"/>
                </a:lnTo>
                <a:lnTo>
                  <a:pt x="0" y="47997"/>
                </a:lnTo>
                <a:lnTo>
                  <a:pt x="18215" y="43081"/>
                </a:lnTo>
                <a:lnTo>
                  <a:pt x="9252" y="31516"/>
                </a:lnTo>
                <a:lnTo>
                  <a:pt x="26022" y="33540"/>
                </a:lnTo>
                <a:lnTo>
                  <a:pt x="16191" y="18504"/>
                </a:lnTo>
                <a:lnTo>
                  <a:pt x="31516" y="23420"/>
                </a:lnTo>
                <a:lnTo>
                  <a:pt x="32094" y="11854"/>
                </a:lnTo>
                <a:close/>
              </a:path>
            </a:pathLst>
          </a:custGeom>
          <a:solidFill>
            <a:srgbClr val="FFFFFF"/>
          </a:solidFill>
          <a:ln w="76200" cap="flat" cmpd="sng">
            <a:solidFill>
              <a:srgbClr val="000000"/>
            </a:solidFill>
            <a:prstDash val="solid"/>
            <a:miter lim="8000"/>
            <a:headEnd type="none" w="med" len="med"/>
            <a:tailEnd type="none" w="med" len="med"/>
          </a:ln>
        </p:spPr>
      </p:sp>
      <p:sp>
        <p:nvSpPr>
          <p:cNvPr id="25" name="Google Shape;25;p4"/>
          <p:cNvSpPr txBox="1">
            <a:spLocks noGrp="1"/>
          </p:cNvSpPr>
          <p:nvPr>
            <p:ph type="body" idx="1"/>
          </p:nvPr>
        </p:nvSpPr>
        <p:spPr>
          <a:xfrm>
            <a:off x="2905800" y="2161800"/>
            <a:ext cx="3332400" cy="819900"/>
          </a:xfrm>
          <a:prstGeom prst="rect">
            <a:avLst/>
          </a:prstGeom>
        </p:spPr>
        <p:txBody>
          <a:bodyPr spcFirstLastPara="1" wrap="square" lIns="91425" tIns="91425" rIns="91425" bIns="91425" anchor="ctr" anchorCtr="0">
            <a:noAutofit/>
          </a:bodyPr>
          <a:lstStyle>
            <a:lvl1pPr marL="457200" lvl="0" indent="-381000" algn="ctr" rtl="0">
              <a:spcBef>
                <a:spcPts val="600"/>
              </a:spcBef>
              <a:spcAft>
                <a:spcPts val="0"/>
              </a:spcAft>
              <a:buClr>
                <a:srgbClr val="000000"/>
              </a:buClr>
              <a:buSzPts val="2400"/>
              <a:buFont typeface="Bangers"/>
              <a:buChar char="×"/>
              <a:defRPr sz="2400">
                <a:solidFill>
                  <a:srgbClr val="000000"/>
                </a:solidFill>
                <a:latin typeface="Bangers"/>
                <a:ea typeface="Bangers"/>
                <a:cs typeface="Bangers"/>
                <a:sym typeface="Bangers"/>
              </a:defRPr>
            </a:lvl1pPr>
            <a:lvl2pPr marL="914400" lvl="1" indent="-381000" algn="ctr" rtl="0">
              <a:spcBef>
                <a:spcPts val="0"/>
              </a:spcBef>
              <a:spcAft>
                <a:spcPts val="0"/>
              </a:spcAft>
              <a:buClr>
                <a:srgbClr val="000000"/>
              </a:buClr>
              <a:buSzPts val="2400"/>
              <a:buFont typeface="Bangers"/>
              <a:buChar char="×"/>
              <a:defRPr>
                <a:solidFill>
                  <a:srgbClr val="000000"/>
                </a:solidFill>
                <a:latin typeface="Bangers"/>
                <a:ea typeface="Bangers"/>
                <a:cs typeface="Bangers"/>
                <a:sym typeface="Bangers"/>
              </a:defRPr>
            </a:lvl2pPr>
            <a:lvl3pPr marL="1371600" lvl="2" indent="-381000" algn="ctr" rtl="0">
              <a:spcBef>
                <a:spcPts val="0"/>
              </a:spcBef>
              <a:spcAft>
                <a:spcPts val="0"/>
              </a:spcAft>
              <a:buClr>
                <a:srgbClr val="000000"/>
              </a:buClr>
              <a:buSzPts val="2400"/>
              <a:buFont typeface="Bangers"/>
              <a:buChar char="×"/>
              <a:defRPr>
                <a:solidFill>
                  <a:srgbClr val="000000"/>
                </a:solidFill>
                <a:latin typeface="Bangers"/>
                <a:ea typeface="Bangers"/>
                <a:cs typeface="Bangers"/>
                <a:sym typeface="Bangers"/>
              </a:defRPr>
            </a:lvl3pPr>
            <a:lvl4pPr marL="1828800" lvl="3" indent="-381000" algn="ctr" rtl="0">
              <a:spcBef>
                <a:spcPts val="0"/>
              </a:spcBef>
              <a:spcAft>
                <a:spcPts val="0"/>
              </a:spcAft>
              <a:buClr>
                <a:srgbClr val="000000"/>
              </a:buClr>
              <a:buSzPts val="2400"/>
              <a:buFont typeface="Bangers"/>
              <a:buChar char="×"/>
              <a:defRPr sz="2400">
                <a:solidFill>
                  <a:srgbClr val="000000"/>
                </a:solidFill>
                <a:latin typeface="Bangers"/>
                <a:ea typeface="Bangers"/>
                <a:cs typeface="Bangers"/>
                <a:sym typeface="Bangers"/>
              </a:defRPr>
            </a:lvl4pPr>
            <a:lvl5pPr marL="2286000" lvl="4" indent="-381000" algn="ctr" rtl="0">
              <a:spcBef>
                <a:spcPts val="0"/>
              </a:spcBef>
              <a:spcAft>
                <a:spcPts val="0"/>
              </a:spcAft>
              <a:buClr>
                <a:srgbClr val="000000"/>
              </a:buClr>
              <a:buSzPts val="2400"/>
              <a:buFont typeface="Bangers"/>
              <a:buChar char="×"/>
              <a:defRPr sz="2400">
                <a:solidFill>
                  <a:srgbClr val="000000"/>
                </a:solidFill>
                <a:latin typeface="Bangers"/>
                <a:ea typeface="Bangers"/>
                <a:cs typeface="Bangers"/>
                <a:sym typeface="Bangers"/>
              </a:defRPr>
            </a:lvl5pPr>
            <a:lvl6pPr marL="2743200" lvl="5" indent="-381000" algn="ctr" rtl="0">
              <a:spcBef>
                <a:spcPts val="0"/>
              </a:spcBef>
              <a:spcAft>
                <a:spcPts val="0"/>
              </a:spcAft>
              <a:buClr>
                <a:srgbClr val="000000"/>
              </a:buClr>
              <a:buSzPts val="2400"/>
              <a:buFont typeface="Bangers"/>
              <a:buChar char="×"/>
              <a:defRPr sz="2400">
                <a:solidFill>
                  <a:srgbClr val="000000"/>
                </a:solidFill>
                <a:latin typeface="Bangers"/>
                <a:ea typeface="Bangers"/>
                <a:cs typeface="Bangers"/>
                <a:sym typeface="Bangers"/>
              </a:defRPr>
            </a:lvl6pPr>
            <a:lvl7pPr marL="3200400" lvl="6" indent="-381000" algn="ctr" rtl="0">
              <a:spcBef>
                <a:spcPts val="0"/>
              </a:spcBef>
              <a:spcAft>
                <a:spcPts val="0"/>
              </a:spcAft>
              <a:buClr>
                <a:srgbClr val="000000"/>
              </a:buClr>
              <a:buSzPts val="2400"/>
              <a:buFont typeface="Bangers"/>
              <a:buChar char="×"/>
              <a:defRPr sz="2400">
                <a:solidFill>
                  <a:srgbClr val="000000"/>
                </a:solidFill>
                <a:latin typeface="Bangers"/>
                <a:ea typeface="Bangers"/>
                <a:cs typeface="Bangers"/>
                <a:sym typeface="Bangers"/>
              </a:defRPr>
            </a:lvl7pPr>
            <a:lvl8pPr marL="3657600" lvl="7" indent="-381000" algn="ctr" rtl="0">
              <a:spcBef>
                <a:spcPts val="0"/>
              </a:spcBef>
              <a:spcAft>
                <a:spcPts val="0"/>
              </a:spcAft>
              <a:buClr>
                <a:srgbClr val="000000"/>
              </a:buClr>
              <a:buSzPts val="2400"/>
              <a:buFont typeface="Bangers"/>
              <a:buChar char="×"/>
              <a:defRPr sz="2400">
                <a:solidFill>
                  <a:srgbClr val="000000"/>
                </a:solidFill>
                <a:latin typeface="Bangers"/>
                <a:ea typeface="Bangers"/>
                <a:cs typeface="Bangers"/>
                <a:sym typeface="Bangers"/>
              </a:defRPr>
            </a:lvl8pPr>
            <a:lvl9pPr marL="4114800" lvl="8" indent="-381000" algn="ctr">
              <a:spcBef>
                <a:spcPts val="0"/>
              </a:spcBef>
              <a:spcAft>
                <a:spcPts val="0"/>
              </a:spcAft>
              <a:buClr>
                <a:srgbClr val="000000"/>
              </a:buClr>
              <a:buSzPts val="2400"/>
              <a:buFont typeface="Bangers"/>
              <a:buChar char="×"/>
              <a:defRPr sz="2400">
                <a:solidFill>
                  <a:srgbClr val="000000"/>
                </a:solidFill>
                <a:latin typeface="Bangers"/>
                <a:ea typeface="Bangers"/>
                <a:cs typeface="Bangers"/>
                <a:sym typeface="Bangers"/>
              </a:defRPr>
            </a:lvl9pPr>
          </a:lstStyle>
          <a:p>
            <a:endParaRPr/>
          </a:p>
        </p:txBody>
      </p:sp>
      <p:sp>
        <p:nvSpPr>
          <p:cNvPr id="26" name="Google Shape;26;p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atin typeface="Bangers"/>
                <a:ea typeface="Bangers"/>
                <a:cs typeface="Bangers"/>
                <a:sym typeface="Bangers"/>
              </a:defRPr>
            </a:lvl1pPr>
            <a:lvl2pPr lvl="1">
              <a:buNone/>
              <a:defRPr>
                <a:latin typeface="Bangers"/>
                <a:ea typeface="Bangers"/>
                <a:cs typeface="Bangers"/>
                <a:sym typeface="Bangers"/>
              </a:defRPr>
            </a:lvl2pPr>
            <a:lvl3pPr lvl="2">
              <a:buNone/>
              <a:defRPr>
                <a:latin typeface="Bangers"/>
                <a:ea typeface="Bangers"/>
                <a:cs typeface="Bangers"/>
                <a:sym typeface="Bangers"/>
              </a:defRPr>
            </a:lvl3pPr>
            <a:lvl4pPr lvl="3">
              <a:buNone/>
              <a:defRPr>
                <a:latin typeface="Bangers"/>
                <a:ea typeface="Bangers"/>
                <a:cs typeface="Bangers"/>
                <a:sym typeface="Bangers"/>
              </a:defRPr>
            </a:lvl4pPr>
            <a:lvl5pPr lvl="4">
              <a:buNone/>
              <a:defRPr>
                <a:latin typeface="Bangers"/>
                <a:ea typeface="Bangers"/>
                <a:cs typeface="Bangers"/>
                <a:sym typeface="Bangers"/>
              </a:defRPr>
            </a:lvl5pPr>
            <a:lvl6pPr lvl="5">
              <a:buNone/>
              <a:defRPr>
                <a:latin typeface="Bangers"/>
                <a:ea typeface="Bangers"/>
                <a:cs typeface="Bangers"/>
                <a:sym typeface="Bangers"/>
              </a:defRPr>
            </a:lvl6pPr>
            <a:lvl7pPr lvl="6">
              <a:buNone/>
              <a:defRPr>
                <a:latin typeface="Bangers"/>
                <a:ea typeface="Bangers"/>
                <a:cs typeface="Bangers"/>
                <a:sym typeface="Bangers"/>
              </a:defRPr>
            </a:lvl7pPr>
            <a:lvl8pPr lvl="7">
              <a:buNone/>
              <a:defRPr>
                <a:latin typeface="Bangers"/>
                <a:ea typeface="Bangers"/>
                <a:cs typeface="Bangers"/>
                <a:sym typeface="Bangers"/>
              </a:defRPr>
            </a:lvl8pPr>
            <a:lvl9pPr lvl="8">
              <a:buNone/>
              <a:defRPr>
                <a:latin typeface="Bangers"/>
                <a:ea typeface="Bangers"/>
                <a:cs typeface="Bangers"/>
                <a:sym typeface="Bangers"/>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1 column" type="tx">
  <p:cSld name="TITLE_AND_BODY">
    <p:bg>
      <p:bgPr>
        <a:solidFill>
          <a:schemeClr val="accent3"/>
        </a:solidFill>
        <a:effectLst/>
      </p:bgPr>
    </p:bg>
    <p:spTree>
      <p:nvGrpSpPr>
        <p:cNvPr id="1" name="Shape 27"/>
        <p:cNvGrpSpPr/>
        <p:nvPr/>
      </p:nvGrpSpPr>
      <p:grpSpPr>
        <a:xfrm>
          <a:off x="0" y="0"/>
          <a:ext cx="0" cy="0"/>
          <a:chOff x="0" y="0"/>
          <a:chExt cx="0" cy="0"/>
        </a:xfrm>
      </p:grpSpPr>
      <p:pic>
        <p:nvPicPr>
          <p:cNvPr id="28" name="Google Shape;28;p5" descr="comic-01.png"/>
          <p:cNvPicPr preferRelativeResize="0"/>
          <p:nvPr/>
        </p:nvPicPr>
        <p:blipFill>
          <a:blip r:embed="rId2">
            <a:alphaModFix amt="20000"/>
          </a:blip>
          <a:stretch>
            <a:fillRect/>
          </a:stretch>
        </p:blipFill>
        <p:spPr>
          <a:xfrm>
            <a:off x="0" y="0"/>
            <a:ext cx="9144000" cy="5143500"/>
          </a:xfrm>
          <a:prstGeom prst="rect">
            <a:avLst/>
          </a:prstGeom>
          <a:noFill/>
          <a:ln>
            <a:noFill/>
          </a:ln>
        </p:spPr>
      </p:pic>
      <p:sp>
        <p:nvSpPr>
          <p:cNvPr id="29" name="Google Shape;29;p5"/>
          <p:cNvSpPr/>
          <p:nvPr/>
        </p:nvSpPr>
        <p:spPr>
          <a:xfrm>
            <a:off x="734600" y="763500"/>
            <a:ext cx="7879000" cy="4185275"/>
          </a:xfrm>
          <a:custGeom>
            <a:avLst/>
            <a:gdLst/>
            <a:ahLst/>
            <a:cxnLst/>
            <a:rect l="l" t="t" r="r" b="b"/>
            <a:pathLst>
              <a:path w="315160" h="167411" extrusionOk="0">
                <a:moveTo>
                  <a:pt x="0" y="0"/>
                </a:moveTo>
                <a:lnTo>
                  <a:pt x="315160" y="10409"/>
                </a:lnTo>
                <a:lnTo>
                  <a:pt x="310823" y="159315"/>
                </a:lnTo>
                <a:lnTo>
                  <a:pt x="9252" y="167411"/>
                </a:lnTo>
                <a:close/>
              </a:path>
            </a:pathLst>
          </a:custGeom>
          <a:solidFill>
            <a:srgbClr val="001936">
              <a:alpha val="21920"/>
            </a:srgbClr>
          </a:solidFill>
          <a:ln>
            <a:noFill/>
          </a:ln>
        </p:spPr>
      </p:sp>
      <p:sp>
        <p:nvSpPr>
          <p:cNvPr id="30" name="Google Shape;30;p5"/>
          <p:cNvSpPr/>
          <p:nvPr/>
        </p:nvSpPr>
        <p:spPr>
          <a:xfrm>
            <a:off x="506000" y="534900"/>
            <a:ext cx="7879000" cy="4185275"/>
          </a:xfrm>
          <a:custGeom>
            <a:avLst/>
            <a:gdLst/>
            <a:ahLst/>
            <a:cxnLst/>
            <a:rect l="l" t="t" r="r" b="b"/>
            <a:pathLst>
              <a:path w="315160" h="167411" extrusionOk="0">
                <a:moveTo>
                  <a:pt x="0" y="0"/>
                </a:moveTo>
                <a:lnTo>
                  <a:pt x="315160" y="10409"/>
                </a:lnTo>
                <a:lnTo>
                  <a:pt x="310823" y="159315"/>
                </a:lnTo>
                <a:lnTo>
                  <a:pt x="9252" y="167411"/>
                </a:lnTo>
                <a:close/>
              </a:path>
            </a:pathLst>
          </a:custGeom>
          <a:solidFill>
            <a:srgbClr val="FFFFFF"/>
          </a:solidFill>
          <a:ln w="76200" cap="flat" cmpd="sng">
            <a:solidFill>
              <a:srgbClr val="000000"/>
            </a:solidFill>
            <a:prstDash val="solid"/>
            <a:miter lim="8000"/>
            <a:headEnd type="none" w="med" len="med"/>
            <a:tailEnd type="none" w="med" len="med"/>
          </a:ln>
        </p:spPr>
      </p:sp>
      <p:sp>
        <p:nvSpPr>
          <p:cNvPr id="31" name="Google Shape;31;p5"/>
          <p:cNvSpPr txBox="1">
            <a:spLocks noGrp="1"/>
          </p:cNvSpPr>
          <p:nvPr>
            <p:ph type="title"/>
          </p:nvPr>
        </p:nvSpPr>
        <p:spPr>
          <a:xfrm rot="161729">
            <a:off x="976261" y="876906"/>
            <a:ext cx="7029878" cy="760139"/>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2" name="Google Shape;32;p5"/>
          <p:cNvSpPr txBox="1">
            <a:spLocks noGrp="1"/>
          </p:cNvSpPr>
          <p:nvPr>
            <p:ph type="body" idx="1"/>
          </p:nvPr>
        </p:nvSpPr>
        <p:spPr>
          <a:xfrm>
            <a:off x="1052050" y="1545942"/>
            <a:ext cx="7710900" cy="3303600"/>
          </a:xfrm>
          <a:prstGeom prst="rect">
            <a:avLst/>
          </a:prstGeom>
        </p:spPr>
        <p:txBody>
          <a:bodyPr spcFirstLastPara="1" wrap="square" lIns="91425" tIns="91425" rIns="91425" bIns="91425" anchor="t" anchorCtr="0">
            <a:noAutofit/>
          </a:bodyPr>
          <a:lstStyle>
            <a:lvl1pPr marL="457200" lvl="0" indent="-419100">
              <a:spcBef>
                <a:spcPts val="600"/>
              </a:spcBef>
              <a:spcAft>
                <a:spcPts val="0"/>
              </a:spcAft>
              <a:buSzPts val="3000"/>
              <a:buChar char="×"/>
              <a:defRPr/>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33" name="Google Shape;33;p5"/>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bg>
      <p:bgPr>
        <a:solidFill>
          <a:srgbClr val="249651"/>
        </a:solidFill>
        <a:effectLst/>
      </p:bgPr>
    </p:bg>
    <p:spTree>
      <p:nvGrpSpPr>
        <p:cNvPr id="1" name="Shape 34"/>
        <p:cNvGrpSpPr/>
        <p:nvPr/>
      </p:nvGrpSpPr>
      <p:grpSpPr>
        <a:xfrm>
          <a:off x="0" y="0"/>
          <a:ext cx="0" cy="0"/>
          <a:chOff x="0" y="0"/>
          <a:chExt cx="0" cy="0"/>
        </a:xfrm>
      </p:grpSpPr>
      <p:pic>
        <p:nvPicPr>
          <p:cNvPr id="35" name="Google Shape;35;p6" descr="comic-01.png"/>
          <p:cNvPicPr preferRelativeResize="0"/>
          <p:nvPr/>
        </p:nvPicPr>
        <p:blipFill>
          <a:blip r:embed="rId2">
            <a:alphaModFix amt="20000"/>
          </a:blip>
          <a:stretch>
            <a:fillRect/>
          </a:stretch>
        </p:blipFill>
        <p:spPr>
          <a:xfrm>
            <a:off x="0" y="0"/>
            <a:ext cx="9144000" cy="5143500"/>
          </a:xfrm>
          <a:prstGeom prst="rect">
            <a:avLst/>
          </a:prstGeom>
          <a:noFill/>
          <a:ln>
            <a:noFill/>
          </a:ln>
        </p:spPr>
      </p:pic>
      <p:sp>
        <p:nvSpPr>
          <p:cNvPr id="36" name="Google Shape;36;p6"/>
          <p:cNvSpPr/>
          <p:nvPr/>
        </p:nvSpPr>
        <p:spPr>
          <a:xfrm>
            <a:off x="734600" y="763500"/>
            <a:ext cx="7879000" cy="4185275"/>
          </a:xfrm>
          <a:custGeom>
            <a:avLst/>
            <a:gdLst/>
            <a:ahLst/>
            <a:cxnLst/>
            <a:rect l="l" t="t" r="r" b="b"/>
            <a:pathLst>
              <a:path w="315160" h="167411" extrusionOk="0">
                <a:moveTo>
                  <a:pt x="0" y="0"/>
                </a:moveTo>
                <a:lnTo>
                  <a:pt x="315160" y="10409"/>
                </a:lnTo>
                <a:lnTo>
                  <a:pt x="310823" y="159315"/>
                </a:lnTo>
                <a:lnTo>
                  <a:pt x="9252" y="167411"/>
                </a:lnTo>
                <a:close/>
              </a:path>
            </a:pathLst>
          </a:custGeom>
          <a:solidFill>
            <a:srgbClr val="001936">
              <a:alpha val="21920"/>
            </a:srgbClr>
          </a:solidFill>
          <a:ln>
            <a:noFill/>
          </a:ln>
        </p:spPr>
      </p:sp>
      <p:sp>
        <p:nvSpPr>
          <p:cNvPr id="37" name="Google Shape;37;p6"/>
          <p:cNvSpPr/>
          <p:nvPr/>
        </p:nvSpPr>
        <p:spPr>
          <a:xfrm>
            <a:off x="506000" y="534900"/>
            <a:ext cx="7879000" cy="4185275"/>
          </a:xfrm>
          <a:custGeom>
            <a:avLst/>
            <a:gdLst/>
            <a:ahLst/>
            <a:cxnLst/>
            <a:rect l="l" t="t" r="r" b="b"/>
            <a:pathLst>
              <a:path w="315160" h="167411" extrusionOk="0">
                <a:moveTo>
                  <a:pt x="0" y="0"/>
                </a:moveTo>
                <a:lnTo>
                  <a:pt x="315160" y="10409"/>
                </a:lnTo>
                <a:lnTo>
                  <a:pt x="310823" y="159315"/>
                </a:lnTo>
                <a:lnTo>
                  <a:pt x="9252" y="167411"/>
                </a:lnTo>
                <a:close/>
              </a:path>
            </a:pathLst>
          </a:custGeom>
          <a:solidFill>
            <a:srgbClr val="FFFFFF"/>
          </a:solidFill>
          <a:ln w="76200" cap="flat" cmpd="sng">
            <a:solidFill>
              <a:srgbClr val="000000"/>
            </a:solidFill>
            <a:prstDash val="solid"/>
            <a:miter lim="8000"/>
            <a:headEnd type="none" w="med" len="med"/>
            <a:tailEnd type="none" w="med" len="med"/>
          </a:ln>
        </p:spPr>
      </p:sp>
      <p:sp>
        <p:nvSpPr>
          <p:cNvPr id="38" name="Google Shape;38;p6"/>
          <p:cNvSpPr txBox="1">
            <a:spLocks noGrp="1"/>
          </p:cNvSpPr>
          <p:nvPr>
            <p:ph type="title"/>
          </p:nvPr>
        </p:nvSpPr>
        <p:spPr>
          <a:xfrm rot="161729">
            <a:off x="976261" y="876906"/>
            <a:ext cx="7029878" cy="760139"/>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9" name="Google Shape;39;p6"/>
          <p:cNvSpPr txBox="1">
            <a:spLocks noGrp="1"/>
          </p:cNvSpPr>
          <p:nvPr>
            <p:ph type="body" idx="1"/>
          </p:nvPr>
        </p:nvSpPr>
        <p:spPr>
          <a:xfrm>
            <a:off x="1073625" y="1550125"/>
            <a:ext cx="3396300" cy="2666100"/>
          </a:xfrm>
          <a:prstGeom prst="rect">
            <a:avLst/>
          </a:prstGeom>
        </p:spPr>
        <p:txBody>
          <a:bodyPr spcFirstLastPara="1" wrap="square" lIns="91425" tIns="91425" rIns="91425" bIns="91425" anchor="t" anchorCtr="0">
            <a:noAutofit/>
          </a:bodyPr>
          <a:lstStyle>
            <a:lvl1pPr marL="457200" lvl="0" indent="-368300">
              <a:spcBef>
                <a:spcPts val="600"/>
              </a:spcBef>
              <a:spcAft>
                <a:spcPts val="0"/>
              </a:spcAft>
              <a:buSzPts val="2200"/>
              <a:buChar char="×"/>
              <a:defRPr sz="2200"/>
            </a:lvl1pPr>
            <a:lvl2pPr marL="914400" lvl="1" indent="-368300">
              <a:spcBef>
                <a:spcPts val="0"/>
              </a:spcBef>
              <a:spcAft>
                <a:spcPts val="0"/>
              </a:spcAft>
              <a:buSzPts val="2200"/>
              <a:buChar char="×"/>
              <a:defRPr sz="2200"/>
            </a:lvl2pPr>
            <a:lvl3pPr marL="1371600" lvl="2" indent="-368300">
              <a:spcBef>
                <a:spcPts val="0"/>
              </a:spcBef>
              <a:spcAft>
                <a:spcPts val="0"/>
              </a:spcAft>
              <a:buSzPts val="2200"/>
              <a:buChar char="×"/>
              <a:defRPr sz="2200"/>
            </a:lvl3pPr>
            <a:lvl4pPr marL="1828800" lvl="3" indent="-368300">
              <a:spcBef>
                <a:spcPts val="0"/>
              </a:spcBef>
              <a:spcAft>
                <a:spcPts val="0"/>
              </a:spcAft>
              <a:buSzPts val="2200"/>
              <a:buChar char="×"/>
              <a:defRPr sz="2200"/>
            </a:lvl4pPr>
            <a:lvl5pPr marL="2286000" lvl="4" indent="-368300">
              <a:spcBef>
                <a:spcPts val="0"/>
              </a:spcBef>
              <a:spcAft>
                <a:spcPts val="0"/>
              </a:spcAft>
              <a:buSzPts val="2200"/>
              <a:buChar char="×"/>
              <a:defRPr sz="2200"/>
            </a:lvl5pPr>
            <a:lvl6pPr marL="2743200" lvl="5" indent="-368300">
              <a:spcBef>
                <a:spcPts val="0"/>
              </a:spcBef>
              <a:spcAft>
                <a:spcPts val="0"/>
              </a:spcAft>
              <a:buSzPts val="2200"/>
              <a:buChar char="×"/>
              <a:defRPr sz="2200"/>
            </a:lvl6pPr>
            <a:lvl7pPr marL="3200400" lvl="6" indent="-368300">
              <a:spcBef>
                <a:spcPts val="0"/>
              </a:spcBef>
              <a:spcAft>
                <a:spcPts val="0"/>
              </a:spcAft>
              <a:buSzPts val="2200"/>
              <a:buChar char="×"/>
              <a:defRPr sz="2200"/>
            </a:lvl7pPr>
            <a:lvl8pPr marL="3657600" lvl="7" indent="-368300">
              <a:spcBef>
                <a:spcPts val="0"/>
              </a:spcBef>
              <a:spcAft>
                <a:spcPts val="0"/>
              </a:spcAft>
              <a:buSzPts val="2200"/>
              <a:buChar char="×"/>
              <a:defRPr sz="2200"/>
            </a:lvl8pPr>
            <a:lvl9pPr marL="4114800" lvl="8" indent="-368300">
              <a:spcBef>
                <a:spcPts val="0"/>
              </a:spcBef>
              <a:spcAft>
                <a:spcPts val="0"/>
              </a:spcAft>
              <a:buSzPts val="2200"/>
              <a:buChar char="×"/>
              <a:defRPr sz="2200"/>
            </a:lvl9pPr>
          </a:lstStyle>
          <a:p>
            <a:endParaRPr/>
          </a:p>
        </p:txBody>
      </p:sp>
      <p:sp>
        <p:nvSpPr>
          <p:cNvPr id="40" name="Google Shape;40;p6"/>
          <p:cNvSpPr txBox="1">
            <a:spLocks noGrp="1"/>
          </p:cNvSpPr>
          <p:nvPr>
            <p:ph type="body" idx="2"/>
          </p:nvPr>
        </p:nvSpPr>
        <p:spPr>
          <a:xfrm>
            <a:off x="4674251" y="1550125"/>
            <a:ext cx="3396300" cy="2666100"/>
          </a:xfrm>
          <a:prstGeom prst="rect">
            <a:avLst/>
          </a:prstGeom>
        </p:spPr>
        <p:txBody>
          <a:bodyPr spcFirstLastPara="1" wrap="square" lIns="91425" tIns="91425" rIns="91425" bIns="91425" anchor="t" anchorCtr="0">
            <a:noAutofit/>
          </a:bodyPr>
          <a:lstStyle>
            <a:lvl1pPr marL="457200" lvl="0" indent="-368300">
              <a:spcBef>
                <a:spcPts val="600"/>
              </a:spcBef>
              <a:spcAft>
                <a:spcPts val="0"/>
              </a:spcAft>
              <a:buSzPts val="2200"/>
              <a:buChar char="×"/>
              <a:defRPr sz="2200"/>
            </a:lvl1pPr>
            <a:lvl2pPr marL="914400" lvl="1" indent="-368300">
              <a:spcBef>
                <a:spcPts val="0"/>
              </a:spcBef>
              <a:spcAft>
                <a:spcPts val="0"/>
              </a:spcAft>
              <a:buSzPts val="2200"/>
              <a:buChar char="×"/>
              <a:defRPr sz="2200"/>
            </a:lvl2pPr>
            <a:lvl3pPr marL="1371600" lvl="2" indent="-368300">
              <a:spcBef>
                <a:spcPts val="0"/>
              </a:spcBef>
              <a:spcAft>
                <a:spcPts val="0"/>
              </a:spcAft>
              <a:buSzPts val="2200"/>
              <a:buChar char="×"/>
              <a:defRPr sz="2200"/>
            </a:lvl3pPr>
            <a:lvl4pPr marL="1828800" lvl="3" indent="-368300">
              <a:spcBef>
                <a:spcPts val="0"/>
              </a:spcBef>
              <a:spcAft>
                <a:spcPts val="0"/>
              </a:spcAft>
              <a:buSzPts val="2200"/>
              <a:buChar char="×"/>
              <a:defRPr sz="2200"/>
            </a:lvl4pPr>
            <a:lvl5pPr marL="2286000" lvl="4" indent="-368300">
              <a:spcBef>
                <a:spcPts val="0"/>
              </a:spcBef>
              <a:spcAft>
                <a:spcPts val="0"/>
              </a:spcAft>
              <a:buSzPts val="2200"/>
              <a:buChar char="×"/>
              <a:defRPr sz="2200"/>
            </a:lvl5pPr>
            <a:lvl6pPr marL="2743200" lvl="5" indent="-368300">
              <a:spcBef>
                <a:spcPts val="0"/>
              </a:spcBef>
              <a:spcAft>
                <a:spcPts val="0"/>
              </a:spcAft>
              <a:buSzPts val="2200"/>
              <a:buChar char="×"/>
              <a:defRPr sz="2200"/>
            </a:lvl6pPr>
            <a:lvl7pPr marL="3200400" lvl="6" indent="-368300">
              <a:spcBef>
                <a:spcPts val="0"/>
              </a:spcBef>
              <a:spcAft>
                <a:spcPts val="0"/>
              </a:spcAft>
              <a:buSzPts val="2200"/>
              <a:buChar char="×"/>
              <a:defRPr sz="2200"/>
            </a:lvl7pPr>
            <a:lvl8pPr marL="3657600" lvl="7" indent="-368300">
              <a:spcBef>
                <a:spcPts val="0"/>
              </a:spcBef>
              <a:spcAft>
                <a:spcPts val="0"/>
              </a:spcAft>
              <a:buSzPts val="2200"/>
              <a:buChar char="×"/>
              <a:defRPr sz="2200"/>
            </a:lvl8pPr>
            <a:lvl9pPr marL="4114800" lvl="8" indent="-368300">
              <a:spcBef>
                <a:spcPts val="0"/>
              </a:spcBef>
              <a:spcAft>
                <a:spcPts val="0"/>
              </a:spcAft>
              <a:buSzPts val="2200"/>
              <a:buChar char="×"/>
              <a:defRPr sz="2200"/>
            </a:lvl9pPr>
          </a:lstStyle>
          <a:p>
            <a:endParaRPr/>
          </a:p>
        </p:txBody>
      </p:sp>
      <p:sp>
        <p:nvSpPr>
          <p:cNvPr id="41" name="Google Shape;41;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bg>
      <p:bgPr>
        <a:solidFill>
          <a:schemeClr val="accent5"/>
        </a:solidFill>
        <a:effectLst/>
      </p:bgPr>
    </p:bg>
    <p:spTree>
      <p:nvGrpSpPr>
        <p:cNvPr id="1" name="Shape 42"/>
        <p:cNvGrpSpPr/>
        <p:nvPr/>
      </p:nvGrpSpPr>
      <p:grpSpPr>
        <a:xfrm>
          <a:off x="0" y="0"/>
          <a:ext cx="0" cy="0"/>
          <a:chOff x="0" y="0"/>
          <a:chExt cx="0" cy="0"/>
        </a:xfrm>
      </p:grpSpPr>
      <p:pic>
        <p:nvPicPr>
          <p:cNvPr id="43" name="Google Shape;43;p7" descr="comic-01.png"/>
          <p:cNvPicPr preferRelativeResize="0"/>
          <p:nvPr/>
        </p:nvPicPr>
        <p:blipFill>
          <a:blip r:embed="rId2">
            <a:alphaModFix amt="20000"/>
          </a:blip>
          <a:stretch>
            <a:fillRect/>
          </a:stretch>
        </p:blipFill>
        <p:spPr>
          <a:xfrm>
            <a:off x="0" y="0"/>
            <a:ext cx="9144000" cy="5143500"/>
          </a:xfrm>
          <a:prstGeom prst="rect">
            <a:avLst/>
          </a:prstGeom>
          <a:noFill/>
          <a:ln>
            <a:noFill/>
          </a:ln>
        </p:spPr>
      </p:pic>
      <p:sp>
        <p:nvSpPr>
          <p:cNvPr id="44" name="Google Shape;44;p7"/>
          <p:cNvSpPr/>
          <p:nvPr/>
        </p:nvSpPr>
        <p:spPr>
          <a:xfrm>
            <a:off x="734600" y="763500"/>
            <a:ext cx="7879000" cy="4185275"/>
          </a:xfrm>
          <a:custGeom>
            <a:avLst/>
            <a:gdLst/>
            <a:ahLst/>
            <a:cxnLst/>
            <a:rect l="l" t="t" r="r" b="b"/>
            <a:pathLst>
              <a:path w="315160" h="167411" extrusionOk="0">
                <a:moveTo>
                  <a:pt x="0" y="0"/>
                </a:moveTo>
                <a:lnTo>
                  <a:pt x="315160" y="10409"/>
                </a:lnTo>
                <a:lnTo>
                  <a:pt x="310823" y="159315"/>
                </a:lnTo>
                <a:lnTo>
                  <a:pt x="9252" y="167411"/>
                </a:lnTo>
                <a:close/>
              </a:path>
            </a:pathLst>
          </a:custGeom>
          <a:solidFill>
            <a:srgbClr val="001936">
              <a:alpha val="21920"/>
            </a:srgbClr>
          </a:solidFill>
          <a:ln>
            <a:noFill/>
          </a:ln>
        </p:spPr>
      </p:sp>
      <p:sp>
        <p:nvSpPr>
          <p:cNvPr id="45" name="Google Shape;45;p7"/>
          <p:cNvSpPr/>
          <p:nvPr/>
        </p:nvSpPr>
        <p:spPr>
          <a:xfrm>
            <a:off x="506000" y="534900"/>
            <a:ext cx="7879000" cy="4185275"/>
          </a:xfrm>
          <a:custGeom>
            <a:avLst/>
            <a:gdLst/>
            <a:ahLst/>
            <a:cxnLst/>
            <a:rect l="l" t="t" r="r" b="b"/>
            <a:pathLst>
              <a:path w="315160" h="167411" extrusionOk="0">
                <a:moveTo>
                  <a:pt x="0" y="0"/>
                </a:moveTo>
                <a:lnTo>
                  <a:pt x="315160" y="10409"/>
                </a:lnTo>
                <a:lnTo>
                  <a:pt x="310823" y="159315"/>
                </a:lnTo>
                <a:lnTo>
                  <a:pt x="9252" y="167411"/>
                </a:lnTo>
                <a:close/>
              </a:path>
            </a:pathLst>
          </a:custGeom>
          <a:solidFill>
            <a:srgbClr val="FFFFFF"/>
          </a:solidFill>
          <a:ln w="76200" cap="flat" cmpd="sng">
            <a:solidFill>
              <a:srgbClr val="000000"/>
            </a:solidFill>
            <a:prstDash val="solid"/>
            <a:miter lim="8000"/>
            <a:headEnd type="none" w="med" len="med"/>
            <a:tailEnd type="none" w="med" len="med"/>
          </a:ln>
        </p:spPr>
      </p:sp>
      <p:sp>
        <p:nvSpPr>
          <p:cNvPr id="46" name="Google Shape;46;p7"/>
          <p:cNvSpPr txBox="1">
            <a:spLocks noGrp="1"/>
          </p:cNvSpPr>
          <p:nvPr>
            <p:ph type="title"/>
          </p:nvPr>
        </p:nvSpPr>
        <p:spPr>
          <a:xfrm rot="161729">
            <a:off x="976261" y="876906"/>
            <a:ext cx="7029878" cy="760139"/>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7" name="Google Shape;47;p7"/>
          <p:cNvSpPr txBox="1">
            <a:spLocks noGrp="1"/>
          </p:cNvSpPr>
          <p:nvPr>
            <p:ph type="body" idx="1"/>
          </p:nvPr>
        </p:nvSpPr>
        <p:spPr>
          <a:xfrm>
            <a:off x="902950" y="1556175"/>
            <a:ext cx="2295300" cy="28227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48" name="Google Shape;48;p7"/>
          <p:cNvSpPr txBox="1">
            <a:spLocks noGrp="1"/>
          </p:cNvSpPr>
          <p:nvPr>
            <p:ph type="body" idx="2"/>
          </p:nvPr>
        </p:nvSpPr>
        <p:spPr>
          <a:xfrm>
            <a:off x="3315993" y="1556175"/>
            <a:ext cx="2295300" cy="28227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49" name="Google Shape;49;p7"/>
          <p:cNvSpPr txBox="1">
            <a:spLocks noGrp="1"/>
          </p:cNvSpPr>
          <p:nvPr>
            <p:ph type="body" idx="3"/>
          </p:nvPr>
        </p:nvSpPr>
        <p:spPr>
          <a:xfrm>
            <a:off x="5729035" y="1556175"/>
            <a:ext cx="2295300" cy="28227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50" name="Google Shape;50;p7"/>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chemeClr val="accent6"/>
        </a:solidFill>
        <a:effectLst/>
      </p:bgPr>
    </p:bg>
    <p:spTree>
      <p:nvGrpSpPr>
        <p:cNvPr id="1" name="Shape 51"/>
        <p:cNvGrpSpPr/>
        <p:nvPr/>
      </p:nvGrpSpPr>
      <p:grpSpPr>
        <a:xfrm>
          <a:off x="0" y="0"/>
          <a:ext cx="0" cy="0"/>
          <a:chOff x="0" y="0"/>
          <a:chExt cx="0" cy="0"/>
        </a:xfrm>
      </p:grpSpPr>
      <p:pic>
        <p:nvPicPr>
          <p:cNvPr id="52" name="Google Shape;52;p8" descr="comic-01.png"/>
          <p:cNvPicPr preferRelativeResize="0"/>
          <p:nvPr/>
        </p:nvPicPr>
        <p:blipFill>
          <a:blip r:embed="rId2">
            <a:alphaModFix amt="20000"/>
          </a:blip>
          <a:stretch>
            <a:fillRect/>
          </a:stretch>
        </p:blipFill>
        <p:spPr>
          <a:xfrm>
            <a:off x="0" y="0"/>
            <a:ext cx="9144000" cy="5143500"/>
          </a:xfrm>
          <a:prstGeom prst="rect">
            <a:avLst/>
          </a:prstGeom>
          <a:noFill/>
          <a:ln>
            <a:noFill/>
          </a:ln>
        </p:spPr>
      </p:pic>
      <p:sp>
        <p:nvSpPr>
          <p:cNvPr id="53" name="Google Shape;53;p8"/>
          <p:cNvSpPr/>
          <p:nvPr/>
        </p:nvSpPr>
        <p:spPr>
          <a:xfrm>
            <a:off x="734600" y="763500"/>
            <a:ext cx="7879000" cy="4185275"/>
          </a:xfrm>
          <a:custGeom>
            <a:avLst/>
            <a:gdLst/>
            <a:ahLst/>
            <a:cxnLst/>
            <a:rect l="l" t="t" r="r" b="b"/>
            <a:pathLst>
              <a:path w="315160" h="167411" extrusionOk="0">
                <a:moveTo>
                  <a:pt x="0" y="0"/>
                </a:moveTo>
                <a:lnTo>
                  <a:pt x="315160" y="10409"/>
                </a:lnTo>
                <a:lnTo>
                  <a:pt x="310823" y="159315"/>
                </a:lnTo>
                <a:lnTo>
                  <a:pt x="9252" y="167411"/>
                </a:lnTo>
                <a:close/>
              </a:path>
            </a:pathLst>
          </a:custGeom>
          <a:solidFill>
            <a:srgbClr val="001936">
              <a:alpha val="21920"/>
            </a:srgbClr>
          </a:solidFill>
          <a:ln>
            <a:noFill/>
          </a:ln>
        </p:spPr>
      </p:sp>
      <p:sp>
        <p:nvSpPr>
          <p:cNvPr id="54" name="Google Shape;54;p8"/>
          <p:cNvSpPr/>
          <p:nvPr/>
        </p:nvSpPr>
        <p:spPr>
          <a:xfrm>
            <a:off x="506000" y="534900"/>
            <a:ext cx="7879000" cy="4185275"/>
          </a:xfrm>
          <a:custGeom>
            <a:avLst/>
            <a:gdLst/>
            <a:ahLst/>
            <a:cxnLst/>
            <a:rect l="l" t="t" r="r" b="b"/>
            <a:pathLst>
              <a:path w="315160" h="167411" extrusionOk="0">
                <a:moveTo>
                  <a:pt x="0" y="0"/>
                </a:moveTo>
                <a:lnTo>
                  <a:pt x="315160" y="10409"/>
                </a:lnTo>
                <a:lnTo>
                  <a:pt x="310823" y="159315"/>
                </a:lnTo>
                <a:lnTo>
                  <a:pt x="9252" y="167411"/>
                </a:lnTo>
                <a:close/>
              </a:path>
            </a:pathLst>
          </a:custGeom>
          <a:solidFill>
            <a:srgbClr val="FFFFFF"/>
          </a:solidFill>
          <a:ln w="76200" cap="flat" cmpd="sng">
            <a:solidFill>
              <a:srgbClr val="000000"/>
            </a:solidFill>
            <a:prstDash val="solid"/>
            <a:miter lim="8000"/>
            <a:headEnd type="none" w="med" len="med"/>
            <a:tailEnd type="none" w="med" len="med"/>
          </a:ln>
        </p:spPr>
      </p:sp>
      <p:sp>
        <p:nvSpPr>
          <p:cNvPr id="55" name="Google Shape;55;p8"/>
          <p:cNvSpPr txBox="1">
            <a:spLocks noGrp="1"/>
          </p:cNvSpPr>
          <p:nvPr>
            <p:ph type="title"/>
          </p:nvPr>
        </p:nvSpPr>
        <p:spPr>
          <a:xfrm rot="161729">
            <a:off x="976261" y="876906"/>
            <a:ext cx="7029878" cy="760139"/>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56" name="Google Shape;56;p8"/>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00A7EB"/>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rot="161729">
            <a:off x="976261" y="876906"/>
            <a:ext cx="7029878" cy="760139"/>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dk1"/>
              </a:buClr>
              <a:buSzPts val="3000"/>
              <a:buFont typeface="Bangers"/>
              <a:buNone/>
              <a:defRPr sz="3000">
                <a:solidFill>
                  <a:schemeClr val="dk1"/>
                </a:solidFill>
                <a:latin typeface="Bangers"/>
                <a:ea typeface="Bangers"/>
                <a:cs typeface="Bangers"/>
                <a:sym typeface="Bangers"/>
              </a:defRPr>
            </a:lvl1pPr>
            <a:lvl2pPr lvl="1">
              <a:spcBef>
                <a:spcPts val="0"/>
              </a:spcBef>
              <a:spcAft>
                <a:spcPts val="0"/>
              </a:spcAft>
              <a:buClr>
                <a:schemeClr val="dk1"/>
              </a:buClr>
              <a:buSzPts val="3000"/>
              <a:buFont typeface="Bangers"/>
              <a:buNone/>
              <a:defRPr sz="3000">
                <a:solidFill>
                  <a:schemeClr val="dk1"/>
                </a:solidFill>
                <a:latin typeface="Bangers"/>
                <a:ea typeface="Bangers"/>
                <a:cs typeface="Bangers"/>
                <a:sym typeface="Bangers"/>
              </a:defRPr>
            </a:lvl2pPr>
            <a:lvl3pPr lvl="2">
              <a:spcBef>
                <a:spcPts val="0"/>
              </a:spcBef>
              <a:spcAft>
                <a:spcPts val="0"/>
              </a:spcAft>
              <a:buClr>
                <a:schemeClr val="dk1"/>
              </a:buClr>
              <a:buSzPts val="3000"/>
              <a:buFont typeface="Bangers"/>
              <a:buNone/>
              <a:defRPr sz="3000">
                <a:solidFill>
                  <a:schemeClr val="dk1"/>
                </a:solidFill>
                <a:latin typeface="Bangers"/>
                <a:ea typeface="Bangers"/>
                <a:cs typeface="Bangers"/>
                <a:sym typeface="Bangers"/>
              </a:defRPr>
            </a:lvl3pPr>
            <a:lvl4pPr lvl="3">
              <a:spcBef>
                <a:spcPts val="0"/>
              </a:spcBef>
              <a:spcAft>
                <a:spcPts val="0"/>
              </a:spcAft>
              <a:buClr>
                <a:schemeClr val="dk1"/>
              </a:buClr>
              <a:buSzPts val="3000"/>
              <a:buFont typeface="Bangers"/>
              <a:buNone/>
              <a:defRPr sz="3000">
                <a:solidFill>
                  <a:schemeClr val="dk1"/>
                </a:solidFill>
                <a:latin typeface="Bangers"/>
                <a:ea typeface="Bangers"/>
                <a:cs typeface="Bangers"/>
                <a:sym typeface="Bangers"/>
              </a:defRPr>
            </a:lvl4pPr>
            <a:lvl5pPr lvl="4">
              <a:spcBef>
                <a:spcPts val="0"/>
              </a:spcBef>
              <a:spcAft>
                <a:spcPts val="0"/>
              </a:spcAft>
              <a:buClr>
                <a:schemeClr val="dk1"/>
              </a:buClr>
              <a:buSzPts val="3000"/>
              <a:buFont typeface="Bangers"/>
              <a:buNone/>
              <a:defRPr sz="3000">
                <a:solidFill>
                  <a:schemeClr val="dk1"/>
                </a:solidFill>
                <a:latin typeface="Bangers"/>
                <a:ea typeface="Bangers"/>
                <a:cs typeface="Bangers"/>
                <a:sym typeface="Bangers"/>
              </a:defRPr>
            </a:lvl5pPr>
            <a:lvl6pPr lvl="5">
              <a:spcBef>
                <a:spcPts val="0"/>
              </a:spcBef>
              <a:spcAft>
                <a:spcPts val="0"/>
              </a:spcAft>
              <a:buClr>
                <a:schemeClr val="dk1"/>
              </a:buClr>
              <a:buSzPts val="3000"/>
              <a:buFont typeface="Bangers"/>
              <a:buNone/>
              <a:defRPr sz="3000">
                <a:solidFill>
                  <a:schemeClr val="dk1"/>
                </a:solidFill>
                <a:latin typeface="Bangers"/>
                <a:ea typeface="Bangers"/>
                <a:cs typeface="Bangers"/>
                <a:sym typeface="Bangers"/>
              </a:defRPr>
            </a:lvl6pPr>
            <a:lvl7pPr lvl="6">
              <a:spcBef>
                <a:spcPts val="0"/>
              </a:spcBef>
              <a:spcAft>
                <a:spcPts val="0"/>
              </a:spcAft>
              <a:buClr>
                <a:schemeClr val="dk1"/>
              </a:buClr>
              <a:buSzPts val="3000"/>
              <a:buFont typeface="Bangers"/>
              <a:buNone/>
              <a:defRPr sz="3000">
                <a:solidFill>
                  <a:schemeClr val="dk1"/>
                </a:solidFill>
                <a:latin typeface="Bangers"/>
                <a:ea typeface="Bangers"/>
                <a:cs typeface="Bangers"/>
                <a:sym typeface="Bangers"/>
              </a:defRPr>
            </a:lvl7pPr>
            <a:lvl8pPr lvl="7">
              <a:spcBef>
                <a:spcPts val="0"/>
              </a:spcBef>
              <a:spcAft>
                <a:spcPts val="0"/>
              </a:spcAft>
              <a:buClr>
                <a:schemeClr val="dk1"/>
              </a:buClr>
              <a:buSzPts val="3000"/>
              <a:buFont typeface="Bangers"/>
              <a:buNone/>
              <a:defRPr sz="3000">
                <a:solidFill>
                  <a:schemeClr val="dk1"/>
                </a:solidFill>
                <a:latin typeface="Bangers"/>
                <a:ea typeface="Bangers"/>
                <a:cs typeface="Bangers"/>
                <a:sym typeface="Bangers"/>
              </a:defRPr>
            </a:lvl8pPr>
            <a:lvl9pPr lvl="8">
              <a:spcBef>
                <a:spcPts val="0"/>
              </a:spcBef>
              <a:spcAft>
                <a:spcPts val="0"/>
              </a:spcAft>
              <a:buClr>
                <a:schemeClr val="dk1"/>
              </a:buClr>
              <a:buSzPts val="3000"/>
              <a:buFont typeface="Bangers"/>
              <a:buNone/>
              <a:defRPr sz="3000">
                <a:solidFill>
                  <a:schemeClr val="dk1"/>
                </a:solidFill>
                <a:latin typeface="Bangers"/>
                <a:ea typeface="Bangers"/>
                <a:cs typeface="Bangers"/>
                <a:sym typeface="Bangers"/>
              </a:defRPr>
            </a:lvl9pPr>
          </a:lstStyle>
          <a:p>
            <a:endParaRPr/>
          </a:p>
        </p:txBody>
      </p:sp>
      <p:sp>
        <p:nvSpPr>
          <p:cNvPr id="7" name="Google Shape;7;p1"/>
          <p:cNvSpPr txBox="1">
            <a:spLocks noGrp="1"/>
          </p:cNvSpPr>
          <p:nvPr>
            <p:ph type="body" idx="1"/>
          </p:nvPr>
        </p:nvSpPr>
        <p:spPr>
          <a:xfrm>
            <a:off x="1052050" y="1545942"/>
            <a:ext cx="7710900" cy="33036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chemeClr val="dk1"/>
              </a:buClr>
              <a:buSzPts val="3000"/>
              <a:buFont typeface="Sniglet"/>
              <a:buChar char="×"/>
              <a:defRPr sz="3000">
                <a:solidFill>
                  <a:schemeClr val="dk1"/>
                </a:solidFill>
                <a:latin typeface="Sniglet"/>
                <a:ea typeface="Sniglet"/>
                <a:cs typeface="Sniglet"/>
                <a:sym typeface="Sniglet"/>
              </a:defRPr>
            </a:lvl1pPr>
            <a:lvl2pPr marL="914400" lvl="1" indent="-381000">
              <a:spcBef>
                <a:spcPts val="0"/>
              </a:spcBef>
              <a:spcAft>
                <a:spcPts val="0"/>
              </a:spcAft>
              <a:buClr>
                <a:schemeClr val="dk1"/>
              </a:buClr>
              <a:buSzPts val="2400"/>
              <a:buFont typeface="Sniglet"/>
              <a:buChar char="×"/>
              <a:defRPr sz="2400">
                <a:solidFill>
                  <a:schemeClr val="dk1"/>
                </a:solidFill>
                <a:latin typeface="Sniglet"/>
                <a:ea typeface="Sniglet"/>
                <a:cs typeface="Sniglet"/>
                <a:sym typeface="Sniglet"/>
              </a:defRPr>
            </a:lvl2pPr>
            <a:lvl3pPr marL="1371600" lvl="2" indent="-381000">
              <a:spcBef>
                <a:spcPts val="0"/>
              </a:spcBef>
              <a:spcAft>
                <a:spcPts val="0"/>
              </a:spcAft>
              <a:buClr>
                <a:schemeClr val="dk1"/>
              </a:buClr>
              <a:buSzPts val="2400"/>
              <a:buFont typeface="Sniglet"/>
              <a:buChar char="×"/>
              <a:defRPr sz="2400">
                <a:solidFill>
                  <a:schemeClr val="dk1"/>
                </a:solidFill>
                <a:latin typeface="Sniglet"/>
                <a:ea typeface="Sniglet"/>
                <a:cs typeface="Sniglet"/>
                <a:sym typeface="Sniglet"/>
              </a:defRPr>
            </a:lvl3pPr>
            <a:lvl4pPr marL="1828800" lvl="3" indent="-342900">
              <a:spcBef>
                <a:spcPts val="0"/>
              </a:spcBef>
              <a:spcAft>
                <a:spcPts val="0"/>
              </a:spcAft>
              <a:buClr>
                <a:schemeClr val="dk1"/>
              </a:buClr>
              <a:buSzPts val="1800"/>
              <a:buFont typeface="Sniglet"/>
              <a:buChar char="×"/>
              <a:defRPr sz="1800">
                <a:solidFill>
                  <a:schemeClr val="dk1"/>
                </a:solidFill>
                <a:latin typeface="Sniglet"/>
                <a:ea typeface="Sniglet"/>
                <a:cs typeface="Sniglet"/>
                <a:sym typeface="Sniglet"/>
              </a:defRPr>
            </a:lvl4pPr>
            <a:lvl5pPr marL="2286000" lvl="4" indent="-342900">
              <a:spcBef>
                <a:spcPts val="0"/>
              </a:spcBef>
              <a:spcAft>
                <a:spcPts val="0"/>
              </a:spcAft>
              <a:buClr>
                <a:schemeClr val="dk1"/>
              </a:buClr>
              <a:buSzPts val="1800"/>
              <a:buFont typeface="Sniglet"/>
              <a:buChar char="×"/>
              <a:defRPr sz="1800">
                <a:solidFill>
                  <a:schemeClr val="dk1"/>
                </a:solidFill>
                <a:latin typeface="Sniglet"/>
                <a:ea typeface="Sniglet"/>
                <a:cs typeface="Sniglet"/>
                <a:sym typeface="Sniglet"/>
              </a:defRPr>
            </a:lvl5pPr>
            <a:lvl6pPr marL="2743200" lvl="5" indent="-342900">
              <a:spcBef>
                <a:spcPts val="0"/>
              </a:spcBef>
              <a:spcAft>
                <a:spcPts val="0"/>
              </a:spcAft>
              <a:buClr>
                <a:schemeClr val="dk1"/>
              </a:buClr>
              <a:buSzPts val="1800"/>
              <a:buFont typeface="Sniglet"/>
              <a:buChar char="×"/>
              <a:defRPr sz="1800">
                <a:solidFill>
                  <a:schemeClr val="dk1"/>
                </a:solidFill>
                <a:latin typeface="Sniglet"/>
                <a:ea typeface="Sniglet"/>
                <a:cs typeface="Sniglet"/>
                <a:sym typeface="Sniglet"/>
              </a:defRPr>
            </a:lvl6pPr>
            <a:lvl7pPr marL="3200400" lvl="6" indent="-342900">
              <a:spcBef>
                <a:spcPts val="0"/>
              </a:spcBef>
              <a:spcAft>
                <a:spcPts val="0"/>
              </a:spcAft>
              <a:buClr>
                <a:schemeClr val="dk1"/>
              </a:buClr>
              <a:buSzPts val="1800"/>
              <a:buFont typeface="Sniglet"/>
              <a:buChar char="×"/>
              <a:defRPr sz="1800">
                <a:solidFill>
                  <a:schemeClr val="dk1"/>
                </a:solidFill>
                <a:latin typeface="Sniglet"/>
                <a:ea typeface="Sniglet"/>
                <a:cs typeface="Sniglet"/>
                <a:sym typeface="Sniglet"/>
              </a:defRPr>
            </a:lvl7pPr>
            <a:lvl8pPr marL="3657600" lvl="7" indent="-342900">
              <a:spcBef>
                <a:spcPts val="0"/>
              </a:spcBef>
              <a:spcAft>
                <a:spcPts val="0"/>
              </a:spcAft>
              <a:buClr>
                <a:schemeClr val="dk1"/>
              </a:buClr>
              <a:buSzPts val="1800"/>
              <a:buFont typeface="Sniglet"/>
              <a:buChar char="×"/>
              <a:defRPr sz="1800">
                <a:solidFill>
                  <a:schemeClr val="dk1"/>
                </a:solidFill>
                <a:latin typeface="Sniglet"/>
                <a:ea typeface="Sniglet"/>
                <a:cs typeface="Sniglet"/>
                <a:sym typeface="Sniglet"/>
              </a:defRPr>
            </a:lvl8pPr>
            <a:lvl9pPr marL="4114800" lvl="8" indent="-342900">
              <a:spcBef>
                <a:spcPts val="0"/>
              </a:spcBef>
              <a:spcAft>
                <a:spcPts val="0"/>
              </a:spcAft>
              <a:buClr>
                <a:schemeClr val="dk1"/>
              </a:buClr>
              <a:buSzPts val="1800"/>
              <a:buFont typeface="Sniglet"/>
              <a:buChar char="×"/>
              <a:defRPr sz="1800">
                <a:solidFill>
                  <a:schemeClr val="dk1"/>
                </a:solidFill>
                <a:latin typeface="Sniglet"/>
                <a:ea typeface="Sniglet"/>
                <a:cs typeface="Sniglet"/>
                <a:sym typeface="Sniglet"/>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200">
                <a:solidFill>
                  <a:srgbClr val="FFFFFF"/>
                </a:solidFill>
                <a:latin typeface="Bangers"/>
                <a:ea typeface="Bangers"/>
                <a:cs typeface="Bangers"/>
                <a:sym typeface="Bangers"/>
              </a:defRPr>
            </a:lvl1pPr>
            <a:lvl2pPr lvl="1" algn="r">
              <a:buNone/>
              <a:defRPr sz="1200">
                <a:solidFill>
                  <a:srgbClr val="FFFFFF"/>
                </a:solidFill>
                <a:latin typeface="Bangers"/>
                <a:ea typeface="Bangers"/>
                <a:cs typeface="Bangers"/>
                <a:sym typeface="Bangers"/>
              </a:defRPr>
            </a:lvl2pPr>
            <a:lvl3pPr lvl="2" algn="r">
              <a:buNone/>
              <a:defRPr sz="1200">
                <a:solidFill>
                  <a:srgbClr val="FFFFFF"/>
                </a:solidFill>
                <a:latin typeface="Bangers"/>
                <a:ea typeface="Bangers"/>
                <a:cs typeface="Bangers"/>
                <a:sym typeface="Bangers"/>
              </a:defRPr>
            </a:lvl3pPr>
            <a:lvl4pPr lvl="3" algn="r">
              <a:buNone/>
              <a:defRPr sz="1200">
                <a:solidFill>
                  <a:srgbClr val="FFFFFF"/>
                </a:solidFill>
                <a:latin typeface="Bangers"/>
                <a:ea typeface="Bangers"/>
                <a:cs typeface="Bangers"/>
                <a:sym typeface="Bangers"/>
              </a:defRPr>
            </a:lvl4pPr>
            <a:lvl5pPr lvl="4" algn="r">
              <a:buNone/>
              <a:defRPr sz="1200">
                <a:solidFill>
                  <a:srgbClr val="FFFFFF"/>
                </a:solidFill>
                <a:latin typeface="Bangers"/>
                <a:ea typeface="Bangers"/>
                <a:cs typeface="Bangers"/>
                <a:sym typeface="Bangers"/>
              </a:defRPr>
            </a:lvl5pPr>
            <a:lvl6pPr lvl="5" algn="r">
              <a:buNone/>
              <a:defRPr sz="1200">
                <a:solidFill>
                  <a:srgbClr val="FFFFFF"/>
                </a:solidFill>
                <a:latin typeface="Bangers"/>
                <a:ea typeface="Bangers"/>
                <a:cs typeface="Bangers"/>
                <a:sym typeface="Bangers"/>
              </a:defRPr>
            </a:lvl6pPr>
            <a:lvl7pPr lvl="6" algn="r">
              <a:buNone/>
              <a:defRPr sz="1200">
                <a:solidFill>
                  <a:srgbClr val="FFFFFF"/>
                </a:solidFill>
                <a:latin typeface="Bangers"/>
                <a:ea typeface="Bangers"/>
                <a:cs typeface="Bangers"/>
                <a:sym typeface="Bangers"/>
              </a:defRPr>
            </a:lvl7pPr>
            <a:lvl8pPr lvl="7" algn="r">
              <a:buNone/>
              <a:defRPr sz="1200">
                <a:solidFill>
                  <a:srgbClr val="FFFFFF"/>
                </a:solidFill>
                <a:latin typeface="Bangers"/>
                <a:ea typeface="Bangers"/>
                <a:cs typeface="Bangers"/>
                <a:sym typeface="Bangers"/>
              </a:defRPr>
            </a:lvl8pPr>
            <a:lvl9pPr lvl="8" algn="r">
              <a:buNone/>
              <a:defRPr sz="1200">
                <a:solidFill>
                  <a:srgbClr val="FFFFFF"/>
                </a:solidFill>
                <a:latin typeface="Bangers"/>
                <a:ea typeface="Bangers"/>
                <a:cs typeface="Bangers"/>
                <a:sym typeface="Bangers"/>
              </a:defRPr>
            </a:lvl9pPr>
          </a:lstStyle>
          <a:p>
            <a:pPr marL="0" lvl="0" indent="0" algn="r" rtl="0">
              <a:spcBef>
                <a:spcPts val="0"/>
              </a:spcBef>
              <a:spcAft>
                <a:spcPts val="0"/>
              </a:spcAft>
              <a:buNone/>
            </a:pPr>
            <a:fld id="{00000000-1234-1234-1234-123412341234}" type="slidenum">
              <a:rPr lang="en"/>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59" r:id="rId2"/>
    <p:sldLayoutId id="2147483649" r:id="rId3"/>
    <p:sldLayoutId id="2147483658" r:id="rId4"/>
    <p:sldLayoutId id="2147483650" r:id="rId5"/>
    <p:sldLayoutId id="2147483651" r:id="rId6"/>
    <p:sldLayoutId id="2147483652" r:id="rId7"/>
    <p:sldLayoutId id="2147483653" r:id="rId8"/>
    <p:sldLayoutId id="2147483654" r:id="rId9"/>
    <p:sldLayoutId id="2147483661" r:id="rId10"/>
    <p:sldLayoutId id="2147483660" r:id="rId11"/>
    <p:sldLayoutId id="2147483655" r:id="rId12"/>
    <p:sldLayoutId id="2147483656"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video" Target="https://www.youtube.com/embed/W81GPWcijuE" TargetMode="Externa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customXml" Target="../ink/ink4.xml"/><Relationship Id="rId18" Type="http://schemas.openxmlformats.org/officeDocument/2006/relationships/image" Target="../media/image15.png"/><Relationship Id="rId26" Type="http://schemas.openxmlformats.org/officeDocument/2006/relationships/image" Target="../media/image23.png"/><Relationship Id="rId3" Type="http://schemas.openxmlformats.org/officeDocument/2006/relationships/customXml" Target="../ink/ink1.xml"/><Relationship Id="rId21" Type="http://schemas.openxmlformats.org/officeDocument/2006/relationships/customXml" Target="../ink/ink8.xml"/><Relationship Id="rId12" Type="http://schemas.openxmlformats.org/officeDocument/2006/relationships/image" Target="../media/image18.png"/><Relationship Id="rId17" Type="http://schemas.openxmlformats.org/officeDocument/2006/relationships/customXml" Target="../ink/ink6.xml"/><Relationship Id="rId25" Type="http://schemas.openxmlformats.org/officeDocument/2006/relationships/customXml" Target="../ink/ink10.xml"/><Relationship Id="rId2" Type="http://schemas.openxmlformats.org/officeDocument/2006/relationships/notesSlide" Target="../notesSlides/notesSlide11.xml"/><Relationship Id="rId16" Type="http://schemas.openxmlformats.org/officeDocument/2006/relationships/image" Target="../media/image14.png"/><Relationship Id="rId20" Type="http://schemas.openxmlformats.org/officeDocument/2006/relationships/image" Target="../media/image20.png"/><Relationship Id="rId1" Type="http://schemas.openxmlformats.org/officeDocument/2006/relationships/slideLayout" Target="../slideLayouts/slideLayout12.xml"/><Relationship Id="rId11" Type="http://schemas.openxmlformats.org/officeDocument/2006/relationships/customXml" Target="../ink/ink3.xml"/><Relationship Id="rId24" Type="http://schemas.openxmlformats.org/officeDocument/2006/relationships/image" Target="../media/image22.png"/><Relationship Id="rId15" Type="http://schemas.openxmlformats.org/officeDocument/2006/relationships/customXml" Target="../ink/ink5.xml"/><Relationship Id="rId23" Type="http://schemas.openxmlformats.org/officeDocument/2006/relationships/customXml" Target="../ink/ink9.xml"/><Relationship Id="rId10" Type="http://schemas.openxmlformats.org/officeDocument/2006/relationships/image" Target="../media/image17.png"/><Relationship Id="rId19" Type="http://schemas.openxmlformats.org/officeDocument/2006/relationships/customXml" Target="../ink/ink7.xml"/><Relationship Id="rId9" Type="http://schemas.openxmlformats.org/officeDocument/2006/relationships/customXml" Target="../ink/ink2.xml"/><Relationship Id="rId14" Type="http://schemas.openxmlformats.org/officeDocument/2006/relationships/image" Target="../media/image19.png"/><Relationship Id="rId22"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fgamonteregie-my.sharepoint.com/:w:/g/personal/demers_laurent_fgamonteregie_qc_ca/EV_fWdXn-_dMlxnmUygffjYBq1sCei3yWSMTdW26SIY9CA?e=Iq837F" TargetMode="External"/><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24.png"/><Relationship Id="rId4" Type="http://schemas.openxmlformats.org/officeDocument/2006/relationships/hyperlink" Target="https://www.mindomo.com/mindmap/2617c1cb1c0240a0ba07ca17cdd86229"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hyperlink" Target="https://fgamonteregie-my.sharepoint.com/:w:/g/personal/demers_laurent_fgamonteregie_qc_ca/EV_fWdXn-_dMlxnmUygffjYBq1sCei3yWSMTdW26SIY9CA?e=6Pvgi8" TargetMode="Externa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video" Target="https://www.youtube.com/embed/k_y5AgwMqAw" TargetMode="Externa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13" Type="http://schemas.openxmlformats.org/officeDocument/2006/relationships/customXml" Target="../ink/ink16.xml"/><Relationship Id="rId18" Type="http://schemas.openxmlformats.org/officeDocument/2006/relationships/image" Target="../media/image32.png"/><Relationship Id="rId26" Type="http://schemas.openxmlformats.org/officeDocument/2006/relationships/image" Target="../media/image36.png"/><Relationship Id="rId39" Type="http://schemas.openxmlformats.org/officeDocument/2006/relationships/customXml" Target="../ink/ink29.xml"/><Relationship Id="rId21" Type="http://schemas.openxmlformats.org/officeDocument/2006/relationships/customXml" Target="../ink/ink20.xml"/><Relationship Id="rId34" Type="http://schemas.openxmlformats.org/officeDocument/2006/relationships/image" Target="../media/image40.png"/><Relationship Id="rId42" Type="http://schemas.openxmlformats.org/officeDocument/2006/relationships/image" Target="../media/image44.png"/><Relationship Id="rId47" Type="http://schemas.openxmlformats.org/officeDocument/2006/relationships/customXml" Target="../ink/ink33.xml"/><Relationship Id="rId50" Type="http://schemas.openxmlformats.org/officeDocument/2006/relationships/image" Target="../media/image48.png"/><Relationship Id="rId55" Type="http://schemas.openxmlformats.org/officeDocument/2006/relationships/customXml" Target="../ink/ink37.xml"/><Relationship Id="rId7" Type="http://schemas.openxmlformats.org/officeDocument/2006/relationships/customXml" Target="../ink/ink13.xml"/><Relationship Id="rId2" Type="http://schemas.openxmlformats.org/officeDocument/2006/relationships/notesSlide" Target="../notesSlides/notesSlide19.xml"/><Relationship Id="rId16" Type="http://schemas.openxmlformats.org/officeDocument/2006/relationships/image" Target="../media/image31.png"/><Relationship Id="rId29" Type="http://schemas.openxmlformats.org/officeDocument/2006/relationships/customXml" Target="../ink/ink24.xml"/><Relationship Id="rId11" Type="http://schemas.openxmlformats.org/officeDocument/2006/relationships/customXml" Target="../ink/ink15.xml"/><Relationship Id="rId24" Type="http://schemas.openxmlformats.org/officeDocument/2006/relationships/image" Target="../media/image35.png"/><Relationship Id="rId32" Type="http://schemas.openxmlformats.org/officeDocument/2006/relationships/image" Target="../media/image39.png"/><Relationship Id="rId37" Type="http://schemas.openxmlformats.org/officeDocument/2006/relationships/customXml" Target="../ink/ink28.xml"/><Relationship Id="rId40" Type="http://schemas.openxmlformats.org/officeDocument/2006/relationships/image" Target="../media/image43.png"/><Relationship Id="rId45" Type="http://schemas.openxmlformats.org/officeDocument/2006/relationships/customXml" Target="../ink/ink32.xml"/><Relationship Id="rId53" Type="http://schemas.openxmlformats.org/officeDocument/2006/relationships/customXml" Target="../ink/ink36.xml"/><Relationship Id="rId58" Type="http://schemas.openxmlformats.org/officeDocument/2006/relationships/image" Target="../media/image52.png"/><Relationship Id="rId5" Type="http://schemas.openxmlformats.org/officeDocument/2006/relationships/customXml" Target="../ink/ink12.xml"/><Relationship Id="rId19" Type="http://schemas.openxmlformats.org/officeDocument/2006/relationships/customXml" Target="../ink/ink19.xml"/><Relationship Id="rId4" Type="http://schemas.openxmlformats.org/officeDocument/2006/relationships/image" Target="../media/image250.png"/><Relationship Id="rId9" Type="http://schemas.openxmlformats.org/officeDocument/2006/relationships/customXml" Target="../ink/ink14.xml"/><Relationship Id="rId14" Type="http://schemas.openxmlformats.org/officeDocument/2006/relationships/image" Target="../media/image30.png"/><Relationship Id="rId22" Type="http://schemas.openxmlformats.org/officeDocument/2006/relationships/image" Target="../media/image34.png"/><Relationship Id="rId27" Type="http://schemas.openxmlformats.org/officeDocument/2006/relationships/customXml" Target="../ink/ink23.xml"/><Relationship Id="rId30" Type="http://schemas.openxmlformats.org/officeDocument/2006/relationships/image" Target="../media/image38.png"/><Relationship Id="rId35" Type="http://schemas.openxmlformats.org/officeDocument/2006/relationships/customXml" Target="../ink/ink27.xml"/><Relationship Id="rId43" Type="http://schemas.openxmlformats.org/officeDocument/2006/relationships/customXml" Target="../ink/ink31.xml"/><Relationship Id="rId48" Type="http://schemas.openxmlformats.org/officeDocument/2006/relationships/image" Target="../media/image47.png"/><Relationship Id="rId56" Type="http://schemas.openxmlformats.org/officeDocument/2006/relationships/image" Target="../media/image51.png"/><Relationship Id="rId8" Type="http://schemas.openxmlformats.org/officeDocument/2006/relationships/image" Target="../media/image270.png"/><Relationship Id="rId51" Type="http://schemas.openxmlformats.org/officeDocument/2006/relationships/customXml" Target="../ink/ink35.xml"/><Relationship Id="rId3" Type="http://schemas.openxmlformats.org/officeDocument/2006/relationships/customXml" Target="../ink/ink11.xml"/><Relationship Id="rId12" Type="http://schemas.openxmlformats.org/officeDocument/2006/relationships/image" Target="../media/image29.png"/><Relationship Id="rId17" Type="http://schemas.openxmlformats.org/officeDocument/2006/relationships/customXml" Target="../ink/ink18.xml"/><Relationship Id="rId25" Type="http://schemas.openxmlformats.org/officeDocument/2006/relationships/customXml" Target="../ink/ink22.xml"/><Relationship Id="rId33" Type="http://schemas.openxmlformats.org/officeDocument/2006/relationships/customXml" Target="../ink/ink26.xml"/><Relationship Id="rId38" Type="http://schemas.openxmlformats.org/officeDocument/2006/relationships/image" Target="../media/image42.png"/><Relationship Id="rId46" Type="http://schemas.openxmlformats.org/officeDocument/2006/relationships/image" Target="../media/image46.png"/><Relationship Id="rId20" Type="http://schemas.openxmlformats.org/officeDocument/2006/relationships/image" Target="../media/image33.png"/><Relationship Id="rId41" Type="http://schemas.openxmlformats.org/officeDocument/2006/relationships/customXml" Target="../ink/ink30.xml"/><Relationship Id="rId54" Type="http://schemas.openxmlformats.org/officeDocument/2006/relationships/image" Target="../media/image50.png"/><Relationship Id="rId1" Type="http://schemas.openxmlformats.org/officeDocument/2006/relationships/slideLayout" Target="../slideLayouts/slideLayout12.xml"/><Relationship Id="rId6" Type="http://schemas.openxmlformats.org/officeDocument/2006/relationships/image" Target="../media/image260.png"/><Relationship Id="rId15" Type="http://schemas.openxmlformats.org/officeDocument/2006/relationships/customXml" Target="../ink/ink17.xml"/><Relationship Id="rId23" Type="http://schemas.openxmlformats.org/officeDocument/2006/relationships/customXml" Target="../ink/ink21.xml"/><Relationship Id="rId28" Type="http://schemas.openxmlformats.org/officeDocument/2006/relationships/image" Target="../media/image37.png"/><Relationship Id="rId36" Type="http://schemas.openxmlformats.org/officeDocument/2006/relationships/image" Target="../media/image41.png"/><Relationship Id="rId49" Type="http://schemas.openxmlformats.org/officeDocument/2006/relationships/customXml" Target="../ink/ink34.xml"/><Relationship Id="rId57" Type="http://schemas.openxmlformats.org/officeDocument/2006/relationships/customXml" Target="../ink/ink38.xml"/><Relationship Id="rId10" Type="http://schemas.openxmlformats.org/officeDocument/2006/relationships/image" Target="../media/image280.png"/><Relationship Id="rId31" Type="http://schemas.openxmlformats.org/officeDocument/2006/relationships/customXml" Target="../ink/ink25.xml"/><Relationship Id="rId44" Type="http://schemas.openxmlformats.org/officeDocument/2006/relationships/image" Target="../media/image45.png"/><Relationship Id="rId52" Type="http://schemas.openxmlformats.org/officeDocument/2006/relationships/image" Target="../media/image4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video" Target="https://www.youtube.com/embed/NF_PS2kn-NQ" TargetMode="Externa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video" Target="https://www.youtube.com/embed/t5o73vNi83k" TargetMode="Externa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video" Target="https://www.youtube.com/embed/46xpBHjSbo4" TargetMode="Externa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customXml" Target="../ink/ink44.xml"/><Relationship Id="rId18" Type="http://schemas.openxmlformats.org/officeDocument/2006/relationships/image" Target="../media/image60.png"/><Relationship Id="rId3" Type="http://schemas.openxmlformats.org/officeDocument/2006/relationships/customXml" Target="../ink/ink39.xml"/><Relationship Id="rId21" Type="http://schemas.openxmlformats.org/officeDocument/2006/relationships/customXml" Target="../ink/ink48.xml"/><Relationship Id="rId7" Type="http://schemas.openxmlformats.org/officeDocument/2006/relationships/customXml" Target="../ink/ink41.xml"/><Relationship Id="rId12" Type="http://schemas.openxmlformats.org/officeDocument/2006/relationships/image" Target="../media/image57.png"/><Relationship Id="rId17" Type="http://schemas.openxmlformats.org/officeDocument/2006/relationships/customXml" Target="../ink/ink46.xml"/><Relationship Id="rId2" Type="http://schemas.openxmlformats.org/officeDocument/2006/relationships/notesSlide" Target="../notesSlides/notesSlide26.xml"/><Relationship Id="rId16" Type="http://schemas.openxmlformats.org/officeDocument/2006/relationships/image" Target="../media/image59.png"/><Relationship Id="rId20" Type="http://schemas.openxmlformats.org/officeDocument/2006/relationships/image" Target="../media/image61.png"/><Relationship Id="rId1" Type="http://schemas.openxmlformats.org/officeDocument/2006/relationships/slideLayout" Target="../slideLayouts/slideLayout12.xml"/><Relationship Id="rId6" Type="http://schemas.openxmlformats.org/officeDocument/2006/relationships/image" Target="../media/image54.png"/><Relationship Id="rId11" Type="http://schemas.openxmlformats.org/officeDocument/2006/relationships/customXml" Target="../ink/ink43.xml"/><Relationship Id="rId5" Type="http://schemas.openxmlformats.org/officeDocument/2006/relationships/customXml" Target="../ink/ink40.xml"/><Relationship Id="rId15" Type="http://schemas.openxmlformats.org/officeDocument/2006/relationships/customXml" Target="../ink/ink45.xml"/><Relationship Id="rId10" Type="http://schemas.openxmlformats.org/officeDocument/2006/relationships/image" Target="../media/image56.png"/><Relationship Id="rId19" Type="http://schemas.openxmlformats.org/officeDocument/2006/relationships/customXml" Target="../ink/ink47.xml"/><Relationship Id="rId4" Type="http://schemas.openxmlformats.org/officeDocument/2006/relationships/image" Target="../media/image53.png"/><Relationship Id="rId9" Type="http://schemas.openxmlformats.org/officeDocument/2006/relationships/customXml" Target="../ink/ink42.xml"/><Relationship Id="rId14" Type="http://schemas.openxmlformats.org/officeDocument/2006/relationships/image" Target="../media/image58.png"/><Relationship Id="rId22" Type="http://schemas.openxmlformats.org/officeDocument/2006/relationships/image" Target="../media/image62.png"/></Relationships>
</file>

<file path=ppt/slides/_rels/slide27.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hyperlink" Target="http://www.hema-quebec.qc.ca/userfiles/file/media/francais/publications/DonSang_Brochure.pdf" TargetMode="External"/><Relationship Id="rId7" Type="http://schemas.openxmlformats.org/officeDocument/2006/relationships/image" Target="../media/image66.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6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fgamonteregie-my.sharepoint.com/:w:/g/personal/demers_laurent_fgamonteregie_qc_ca/EbgKsTBFx1lFiZU82sYhPWEBQXBAirdaRmTDhqYQuyin1Q?e=D7nMp4"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8.sv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video" Target="https://www.youtube.com/embed/WqRpd2bNvhY" TargetMode="External"/><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13" Type="http://schemas.openxmlformats.org/officeDocument/2006/relationships/customXml" Target="../ink/ink54.xml"/><Relationship Id="rId18" Type="http://schemas.openxmlformats.org/officeDocument/2006/relationships/image" Target="../media/image77.png"/><Relationship Id="rId26" Type="http://schemas.openxmlformats.org/officeDocument/2006/relationships/image" Target="../media/image81.png"/><Relationship Id="rId39" Type="http://schemas.openxmlformats.org/officeDocument/2006/relationships/customXml" Target="../ink/ink67.xml"/><Relationship Id="rId21" Type="http://schemas.openxmlformats.org/officeDocument/2006/relationships/customXml" Target="../ink/ink58.xml"/><Relationship Id="rId34" Type="http://schemas.openxmlformats.org/officeDocument/2006/relationships/image" Target="../media/image85.png"/><Relationship Id="rId42" Type="http://schemas.openxmlformats.org/officeDocument/2006/relationships/image" Target="../media/image89.png"/><Relationship Id="rId7" Type="http://schemas.openxmlformats.org/officeDocument/2006/relationships/customXml" Target="../ink/ink51.xml"/><Relationship Id="rId2" Type="http://schemas.openxmlformats.org/officeDocument/2006/relationships/notesSlide" Target="../notesSlides/notesSlide31.xml"/><Relationship Id="rId16" Type="http://schemas.openxmlformats.org/officeDocument/2006/relationships/image" Target="../media/image76.png"/><Relationship Id="rId20" Type="http://schemas.openxmlformats.org/officeDocument/2006/relationships/image" Target="../media/image78.png"/><Relationship Id="rId29" Type="http://schemas.openxmlformats.org/officeDocument/2006/relationships/customXml" Target="../ink/ink62.xml"/><Relationship Id="rId41" Type="http://schemas.openxmlformats.org/officeDocument/2006/relationships/customXml" Target="../ink/ink68.xml"/><Relationship Id="rId1" Type="http://schemas.openxmlformats.org/officeDocument/2006/relationships/slideLayout" Target="../slideLayouts/slideLayout12.xml"/><Relationship Id="rId6" Type="http://schemas.openxmlformats.org/officeDocument/2006/relationships/image" Target="../media/image71.png"/><Relationship Id="rId11" Type="http://schemas.openxmlformats.org/officeDocument/2006/relationships/customXml" Target="../ink/ink53.xml"/><Relationship Id="rId24" Type="http://schemas.openxmlformats.org/officeDocument/2006/relationships/image" Target="../media/image80.png"/><Relationship Id="rId32" Type="http://schemas.openxmlformats.org/officeDocument/2006/relationships/image" Target="../media/image84.png"/><Relationship Id="rId37" Type="http://schemas.openxmlformats.org/officeDocument/2006/relationships/customXml" Target="../ink/ink66.xml"/><Relationship Id="rId40" Type="http://schemas.openxmlformats.org/officeDocument/2006/relationships/image" Target="../media/image88.png"/><Relationship Id="rId5" Type="http://schemas.openxmlformats.org/officeDocument/2006/relationships/customXml" Target="../ink/ink50.xml"/><Relationship Id="rId15" Type="http://schemas.openxmlformats.org/officeDocument/2006/relationships/customXml" Target="../ink/ink55.xml"/><Relationship Id="rId23" Type="http://schemas.openxmlformats.org/officeDocument/2006/relationships/customXml" Target="../ink/ink59.xml"/><Relationship Id="rId28" Type="http://schemas.openxmlformats.org/officeDocument/2006/relationships/image" Target="../media/image82.png"/><Relationship Id="rId36" Type="http://schemas.openxmlformats.org/officeDocument/2006/relationships/image" Target="../media/image86.png"/><Relationship Id="rId10" Type="http://schemas.openxmlformats.org/officeDocument/2006/relationships/image" Target="../media/image73.png"/><Relationship Id="rId19" Type="http://schemas.openxmlformats.org/officeDocument/2006/relationships/customXml" Target="../ink/ink57.xml"/><Relationship Id="rId31" Type="http://schemas.openxmlformats.org/officeDocument/2006/relationships/customXml" Target="../ink/ink63.xml"/><Relationship Id="rId44" Type="http://schemas.openxmlformats.org/officeDocument/2006/relationships/image" Target="../media/image90.png"/><Relationship Id="rId4" Type="http://schemas.openxmlformats.org/officeDocument/2006/relationships/image" Target="../media/image70.png"/><Relationship Id="rId9" Type="http://schemas.openxmlformats.org/officeDocument/2006/relationships/customXml" Target="../ink/ink52.xml"/><Relationship Id="rId14" Type="http://schemas.openxmlformats.org/officeDocument/2006/relationships/image" Target="../media/image75.png"/><Relationship Id="rId22" Type="http://schemas.openxmlformats.org/officeDocument/2006/relationships/image" Target="../media/image79.png"/><Relationship Id="rId27" Type="http://schemas.openxmlformats.org/officeDocument/2006/relationships/customXml" Target="../ink/ink61.xml"/><Relationship Id="rId30" Type="http://schemas.openxmlformats.org/officeDocument/2006/relationships/image" Target="../media/image83.png"/><Relationship Id="rId35" Type="http://schemas.openxmlformats.org/officeDocument/2006/relationships/customXml" Target="../ink/ink65.xml"/><Relationship Id="rId43" Type="http://schemas.openxmlformats.org/officeDocument/2006/relationships/customXml" Target="../ink/ink69.xml"/><Relationship Id="rId8" Type="http://schemas.openxmlformats.org/officeDocument/2006/relationships/image" Target="../media/image72.png"/><Relationship Id="rId3" Type="http://schemas.openxmlformats.org/officeDocument/2006/relationships/customXml" Target="../ink/ink49.xml"/><Relationship Id="rId12" Type="http://schemas.openxmlformats.org/officeDocument/2006/relationships/image" Target="../media/image74.png"/><Relationship Id="rId17" Type="http://schemas.openxmlformats.org/officeDocument/2006/relationships/customXml" Target="../ink/ink56.xml"/><Relationship Id="rId25" Type="http://schemas.openxmlformats.org/officeDocument/2006/relationships/customXml" Target="../ink/ink60.xml"/><Relationship Id="rId33" Type="http://schemas.openxmlformats.org/officeDocument/2006/relationships/customXml" Target="../ink/ink64.xml"/><Relationship Id="rId38" Type="http://schemas.openxmlformats.org/officeDocument/2006/relationships/image" Target="../media/image87.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notesSlide" Target="../notesSlides/notesSlide38.xml"/><Relationship Id="rId1" Type="http://schemas.openxmlformats.org/officeDocument/2006/relationships/slideLayout" Target="../slideLayouts/slideLayout9.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video" Target="https://www.youtube.com/embed/ur82KJ8uIH0" TargetMode="Externa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video" Target="https://www.youtube.com/embed/PVb6UFsZ2Zo" TargetMode="Externa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5C4CA"/>
        </a:solidFill>
        <a:effectLst/>
      </p:bgPr>
    </p:bg>
    <p:spTree>
      <p:nvGrpSpPr>
        <p:cNvPr id="1" name="Shape 69"/>
        <p:cNvGrpSpPr/>
        <p:nvPr/>
      </p:nvGrpSpPr>
      <p:grpSpPr>
        <a:xfrm>
          <a:off x="0" y="0"/>
          <a:ext cx="0" cy="0"/>
          <a:chOff x="0" y="0"/>
          <a:chExt cx="0" cy="0"/>
        </a:xfrm>
      </p:grpSpPr>
      <p:sp>
        <p:nvSpPr>
          <p:cNvPr id="70" name="Google Shape;70;p11"/>
          <p:cNvSpPr txBox="1">
            <a:spLocks noGrp="1"/>
          </p:cNvSpPr>
          <p:nvPr>
            <p:ph type="ctrTitle"/>
          </p:nvPr>
        </p:nvSpPr>
        <p:spPr>
          <a:xfrm>
            <a:off x="2172240" y="1255825"/>
            <a:ext cx="5063938" cy="1159800"/>
          </a:xfrm>
          <a:prstGeom prst="rect">
            <a:avLst/>
          </a:prstGeom>
        </p:spPr>
        <p:txBody>
          <a:bodyPr spcFirstLastPara="1" wrap="square" lIns="91425" tIns="91425" rIns="91425" bIns="91425" anchor="ctr" anchorCtr="0">
            <a:noAutofit/>
          </a:bodyPr>
          <a:lstStyle/>
          <a:p>
            <a:pPr lvl="0"/>
            <a:r>
              <a:rPr lang="de-DE" sz="3200" dirty="0" err="1"/>
              <a:t>Séquence</a:t>
            </a:r>
            <a:r>
              <a:rPr lang="de-DE" sz="3200" dirty="0"/>
              <a:t> </a:t>
            </a:r>
            <a:r>
              <a:rPr lang="de-DE" sz="3200" dirty="0" err="1"/>
              <a:t>d‘enseignement</a:t>
            </a:r>
            <a:r>
              <a:rPr lang="de-DE" sz="3200" dirty="0"/>
              <a:t> </a:t>
            </a:r>
            <a:r>
              <a:rPr lang="de-DE" sz="3200" dirty="0" err="1"/>
              <a:t>sur</a:t>
            </a:r>
            <a:r>
              <a:rPr lang="de-DE" sz="3200" dirty="0"/>
              <a:t> la </a:t>
            </a:r>
            <a:r>
              <a:rPr lang="de-DE" sz="3200" dirty="0" err="1"/>
              <a:t>réaction</a:t>
            </a:r>
            <a:r>
              <a:rPr lang="de-DE" sz="3200" dirty="0"/>
              <a:t> et le </a:t>
            </a:r>
            <a:r>
              <a:rPr lang="de-DE" sz="3200" dirty="0" err="1"/>
              <a:t>jugement</a:t>
            </a:r>
            <a:r>
              <a:rPr lang="de-DE" sz="3200" dirty="0"/>
              <a:t> </a:t>
            </a:r>
            <a:r>
              <a:rPr lang="de-DE" sz="3200" dirty="0" err="1"/>
              <a:t>critique</a:t>
            </a:r>
            <a:endParaRPr sz="3200" dirty="0"/>
          </a:p>
        </p:txBody>
      </p:sp>
      <p:sp>
        <p:nvSpPr>
          <p:cNvPr id="2" name="Rectangle 1">
            <a:extLst>
              <a:ext uri="{FF2B5EF4-FFF2-40B4-BE49-F238E27FC236}">
                <a16:creationId xmlns:a16="http://schemas.microsoft.com/office/drawing/2014/main" id="{A6CE432B-64C4-420A-8C30-81A5B9E024FD}"/>
              </a:ext>
            </a:extLst>
          </p:cNvPr>
          <p:cNvSpPr/>
          <p:nvPr/>
        </p:nvSpPr>
        <p:spPr>
          <a:xfrm>
            <a:off x="2286000" y="2571750"/>
            <a:ext cx="4572000" cy="1200329"/>
          </a:xfrm>
          <a:prstGeom prst="rect">
            <a:avLst/>
          </a:prstGeom>
        </p:spPr>
        <p:txBody>
          <a:bodyPr>
            <a:spAutoFit/>
          </a:bodyPr>
          <a:lstStyle/>
          <a:p>
            <a:pPr algn="ctr"/>
            <a:r>
              <a:rPr lang="fr-CA" sz="2400" dirty="0">
                <a:solidFill>
                  <a:schemeClr val="accent1">
                    <a:lumMod val="75000"/>
                  </a:schemeClr>
                </a:solidFill>
                <a:latin typeface="Bangers" panose="020B0604020202020204" charset="0"/>
              </a:rPr>
              <a:t>Chantal Cayer et Laurent Demers</a:t>
            </a:r>
          </a:p>
          <a:p>
            <a:pPr algn="ctr"/>
            <a:r>
              <a:rPr lang="fr-CA" sz="2400" dirty="0">
                <a:solidFill>
                  <a:schemeClr val="accent1">
                    <a:lumMod val="75000"/>
                  </a:schemeClr>
                </a:solidFill>
                <a:latin typeface="Bangers" panose="020B0604020202020204" charset="0"/>
              </a:rPr>
              <a:t>29 avril 2021</a:t>
            </a:r>
          </a:p>
          <a:p>
            <a:pPr algn="ctr"/>
            <a:r>
              <a:rPr lang="fr-CA" sz="2400" dirty="0">
                <a:solidFill>
                  <a:schemeClr val="accent1">
                    <a:lumMod val="75000"/>
                  </a:schemeClr>
                </a:solidFill>
                <a:latin typeface="Bangers" panose="020B0604020202020204" charset="0"/>
              </a:rPr>
              <a:t>AQIFGA</a:t>
            </a:r>
          </a:p>
        </p:txBody>
      </p:sp>
      <p:pic>
        <p:nvPicPr>
          <p:cNvPr id="4" name="Image 3">
            <a:extLst>
              <a:ext uri="{FF2B5EF4-FFF2-40B4-BE49-F238E27FC236}">
                <a16:creationId xmlns:a16="http://schemas.microsoft.com/office/drawing/2014/main" id="{D924EE49-EAC5-4727-A5A8-DD0F10E83F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2240" y="3310414"/>
            <a:ext cx="1919052" cy="822451"/>
          </a:xfrm>
          <a:prstGeom prst="rect">
            <a:avLst/>
          </a:prstGeom>
        </p:spPr>
      </p:pic>
      <p:pic>
        <p:nvPicPr>
          <p:cNvPr id="5" name="Image 4">
            <a:extLst>
              <a:ext uri="{FF2B5EF4-FFF2-40B4-BE49-F238E27FC236}">
                <a16:creationId xmlns:a16="http://schemas.microsoft.com/office/drawing/2014/main" id="{C4137D59-CEBA-4481-967A-B9DABFFD76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3727" y="3186903"/>
            <a:ext cx="822451" cy="82245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8" name="Google Shape;238;p2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10</a:t>
            </a:fld>
            <a:endParaRPr/>
          </a:p>
        </p:txBody>
      </p:sp>
      <p:sp>
        <p:nvSpPr>
          <p:cNvPr id="24" name="Google Shape;84;p13">
            <a:extLst>
              <a:ext uri="{FF2B5EF4-FFF2-40B4-BE49-F238E27FC236}">
                <a16:creationId xmlns:a16="http://schemas.microsoft.com/office/drawing/2014/main" id="{0BC9967E-479C-433A-B983-5222CD85493E}"/>
              </a:ext>
            </a:extLst>
          </p:cNvPr>
          <p:cNvSpPr txBox="1">
            <a:spLocks/>
          </p:cNvSpPr>
          <p:nvPr/>
        </p:nvSpPr>
        <p:spPr>
          <a:xfrm rot="202754">
            <a:off x="7429030" y="-10562"/>
            <a:ext cx="1660638" cy="58564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1pPr>
            <a:lvl2pPr marR="0" lvl="1"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2pPr>
            <a:lvl3pPr marR="0" lvl="2"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3pPr>
            <a:lvl4pPr marR="0" lvl="3"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4pPr>
            <a:lvl5pPr marR="0" lvl="4"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5pPr>
            <a:lvl6pPr marR="0" lvl="5"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6pPr>
            <a:lvl7pPr marR="0" lvl="6"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7pPr>
            <a:lvl8pPr marR="0" lvl="7"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8pPr>
            <a:lvl9pPr marR="0" lvl="8"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9pPr>
          </a:lstStyle>
          <a:p>
            <a:r>
              <a:rPr lang="fr-CA" sz="2800">
                <a:solidFill>
                  <a:srgbClr val="000000"/>
                </a:solidFill>
              </a:rPr>
              <a:t>La réaction</a:t>
            </a:r>
          </a:p>
        </p:txBody>
      </p:sp>
      <p:grpSp>
        <p:nvGrpSpPr>
          <p:cNvPr id="21" name="Google Shape;287;p32">
            <a:extLst>
              <a:ext uri="{FF2B5EF4-FFF2-40B4-BE49-F238E27FC236}">
                <a16:creationId xmlns:a16="http://schemas.microsoft.com/office/drawing/2014/main" id="{16724E1B-145C-4DC8-84BF-5ABA5F67BA5B}"/>
              </a:ext>
            </a:extLst>
          </p:cNvPr>
          <p:cNvGrpSpPr/>
          <p:nvPr/>
        </p:nvGrpSpPr>
        <p:grpSpPr>
          <a:xfrm>
            <a:off x="3436510" y="1623241"/>
            <a:ext cx="5250290" cy="2737704"/>
            <a:chOff x="1177450" y="241631"/>
            <a:chExt cx="6173152" cy="3616776"/>
          </a:xfrm>
        </p:grpSpPr>
        <p:sp>
          <p:nvSpPr>
            <p:cNvPr id="22" name="Google Shape;288;p32">
              <a:extLst>
                <a:ext uri="{FF2B5EF4-FFF2-40B4-BE49-F238E27FC236}">
                  <a16:creationId xmlns:a16="http://schemas.microsoft.com/office/drawing/2014/main" id="{3C5DB845-852E-40B1-8B68-C73D72E13216}"/>
                </a:ext>
              </a:extLst>
            </p:cNvPr>
            <p:cNvSpPr/>
            <p:nvPr/>
          </p:nvSpPr>
          <p:spPr>
            <a:xfrm>
              <a:off x="1682275" y="241631"/>
              <a:ext cx="5161606" cy="3454973"/>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Calibri"/>
                <a:ea typeface="Calibri"/>
                <a:cs typeface="Calibri"/>
                <a:sym typeface="Calibri"/>
              </a:endParaRPr>
            </a:p>
          </p:txBody>
        </p:sp>
        <p:sp>
          <p:nvSpPr>
            <p:cNvPr id="23" name="Google Shape;289;p32">
              <a:extLst>
                <a:ext uri="{FF2B5EF4-FFF2-40B4-BE49-F238E27FC236}">
                  <a16:creationId xmlns:a16="http://schemas.microsoft.com/office/drawing/2014/main" id="{679B214C-0B48-4EC7-BC4D-34E6064CB399}"/>
                </a:ext>
              </a:extLst>
            </p:cNvPr>
            <p:cNvSpPr/>
            <p:nvPr/>
          </p:nvSpPr>
          <p:spPr>
            <a:xfrm>
              <a:off x="1177450" y="3763229"/>
              <a:ext cx="6173152" cy="95178"/>
            </a:xfrm>
            <a:custGeom>
              <a:avLst/>
              <a:gdLst/>
              <a:ahLst/>
              <a:cxnLst/>
              <a:rect l="l" t="t" r="r" b="b"/>
              <a:pathLst>
                <a:path w="6173152" h="95178" extrusionOk="0">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290;p32">
              <a:extLst>
                <a:ext uri="{FF2B5EF4-FFF2-40B4-BE49-F238E27FC236}">
                  <a16:creationId xmlns:a16="http://schemas.microsoft.com/office/drawing/2014/main" id="{48AE9982-86D2-40E5-A32D-43C690CC016F}"/>
                </a:ext>
              </a:extLst>
            </p:cNvPr>
            <p:cNvSpPr/>
            <p:nvPr/>
          </p:nvSpPr>
          <p:spPr>
            <a:xfrm>
              <a:off x="1177450" y="3687086"/>
              <a:ext cx="6172200" cy="76142"/>
            </a:xfrm>
            <a:custGeom>
              <a:avLst/>
              <a:gdLst/>
              <a:ahLst/>
              <a:cxnLst/>
              <a:rect l="l" t="t" r="r" b="b"/>
              <a:pathLst>
                <a:path w="6172200" h="76142" extrusionOk="0">
                  <a:moveTo>
                    <a:pt x="0" y="76143"/>
                  </a:moveTo>
                  <a:lnTo>
                    <a:pt x="6172200" y="76143"/>
                  </a:lnTo>
                  <a:lnTo>
                    <a:pt x="6172200" y="0"/>
                  </a:lnTo>
                  <a:lnTo>
                    <a:pt x="0" y="0"/>
                  </a:lnTo>
                  <a:close/>
                </a:path>
              </a:pathLst>
            </a:cu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291;p32">
              <a:extLst>
                <a:ext uri="{FF2B5EF4-FFF2-40B4-BE49-F238E27FC236}">
                  <a16:creationId xmlns:a16="http://schemas.microsoft.com/office/drawing/2014/main" id="{666DA195-E58A-4B5E-A3DE-A86403EE89F3}"/>
                </a:ext>
              </a:extLst>
            </p:cNvPr>
            <p:cNvSpPr/>
            <p:nvPr/>
          </p:nvSpPr>
          <p:spPr>
            <a:xfrm>
              <a:off x="3806350" y="3687086"/>
              <a:ext cx="903922" cy="47589"/>
            </a:xfrm>
            <a:custGeom>
              <a:avLst/>
              <a:gdLst/>
              <a:ahLst/>
              <a:cxnLst/>
              <a:rect l="l" t="t" r="r" b="b"/>
              <a:pathLst>
                <a:path w="903922" h="47589" extrusionOk="0">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dk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9" name="Google Shape;164;p22">
            <a:extLst>
              <a:ext uri="{FF2B5EF4-FFF2-40B4-BE49-F238E27FC236}">
                <a16:creationId xmlns:a16="http://schemas.microsoft.com/office/drawing/2014/main" id="{6600BFC3-2673-453A-AEF3-043235BDE2F7}"/>
              </a:ext>
            </a:extLst>
          </p:cNvPr>
          <p:cNvSpPr txBox="1">
            <a:spLocks/>
          </p:cNvSpPr>
          <p:nvPr/>
        </p:nvSpPr>
        <p:spPr>
          <a:xfrm rot="120000">
            <a:off x="504185" y="568758"/>
            <a:ext cx="6012463" cy="413552"/>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CA" sz="2000">
                <a:latin typeface="Bangers" panose="020B0604020202020204" charset="0"/>
              </a:rPr>
              <a:t>La sécurité routière et le transport scolaire : Reportage</a:t>
            </a:r>
          </a:p>
        </p:txBody>
      </p:sp>
      <p:sp>
        <p:nvSpPr>
          <p:cNvPr id="2" name="ZoneTexte 1">
            <a:extLst>
              <a:ext uri="{FF2B5EF4-FFF2-40B4-BE49-F238E27FC236}">
                <a16:creationId xmlns:a16="http://schemas.microsoft.com/office/drawing/2014/main" id="{953AB9F8-6AF2-4DA4-97DD-4150D05FB409}"/>
              </a:ext>
            </a:extLst>
          </p:cNvPr>
          <p:cNvSpPr txBox="1"/>
          <p:nvPr/>
        </p:nvSpPr>
        <p:spPr>
          <a:xfrm>
            <a:off x="919906" y="2184495"/>
            <a:ext cx="2370221" cy="1477328"/>
          </a:xfrm>
          <a:prstGeom prst="rect">
            <a:avLst/>
          </a:prstGeom>
          <a:noFill/>
        </p:spPr>
        <p:txBody>
          <a:bodyPr wrap="square" rtlCol="0">
            <a:spAutoFit/>
          </a:bodyPr>
          <a:lstStyle/>
          <a:p>
            <a:r>
              <a:rPr lang="fr-CA" sz="2400">
                <a:latin typeface="Sniglet" panose="020B0604020202020204" charset="0"/>
              </a:rPr>
              <a:t>Comment réagissez-vous à ce reportage?</a:t>
            </a:r>
          </a:p>
          <a:p>
            <a:endParaRPr lang="fr-CA" sz="1600">
              <a:latin typeface="Sniglet" panose="020B0604020202020204" charset="0"/>
            </a:endParaRPr>
          </a:p>
        </p:txBody>
      </p:sp>
      <p:pic>
        <p:nvPicPr>
          <p:cNvPr id="4" name="Média en ligne 3">
            <a:hlinkClick r:id="" action="ppaction://media"/>
            <a:extLst>
              <a:ext uri="{FF2B5EF4-FFF2-40B4-BE49-F238E27FC236}">
                <a16:creationId xmlns:a16="http://schemas.microsoft.com/office/drawing/2014/main" id="{BCD4827A-7777-41B9-944F-931FFA0DBDD7}"/>
              </a:ext>
            </a:extLst>
          </p:cNvPr>
          <p:cNvPicPr>
            <a:picLocks noRot="1" noChangeAspect="1"/>
          </p:cNvPicPr>
          <p:nvPr>
            <a:videoFile r:link="rId1"/>
          </p:nvPr>
        </p:nvPicPr>
        <p:blipFill>
          <a:blip r:embed="rId4"/>
          <a:stretch>
            <a:fillRect/>
          </a:stretch>
        </p:blipFill>
        <p:spPr>
          <a:xfrm>
            <a:off x="4040372" y="1791217"/>
            <a:ext cx="4072270" cy="2290652"/>
          </a:xfrm>
          <a:prstGeom prst="rect">
            <a:avLst/>
          </a:prstGeom>
        </p:spPr>
      </p:pic>
    </p:spTree>
    <p:extLst>
      <p:ext uri="{BB962C8B-B14F-4D97-AF65-F5344CB8AC3E}">
        <p14:creationId xmlns:p14="http://schemas.microsoft.com/office/powerpoint/2010/main" val="2255096759"/>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8" name="Google Shape;238;p2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11</a:t>
            </a:fld>
            <a:endParaRPr/>
          </a:p>
        </p:txBody>
      </p:sp>
      <p:sp>
        <p:nvSpPr>
          <p:cNvPr id="24" name="Google Shape;84;p13">
            <a:extLst>
              <a:ext uri="{FF2B5EF4-FFF2-40B4-BE49-F238E27FC236}">
                <a16:creationId xmlns:a16="http://schemas.microsoft.com/office/drawing/2014/main" id="{0BC9967E-479C-433A-B983-5222CD85493E}"/>
              </a:ext>
            </a:extLst>
          </p:cNvPr>
          <p:cNvSpPr txBox="1">
            <a:spLocks/>
          </p:cNvSpPr>
          <p:nvPr/>
        </p:nvSpPr>
        <p:spPr>
          <a:xfrm rot="120000">
            <a:off x="7490587" y="-66275"/>
            <a:ext cx="1660638" cy="58564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1pPr>
            <a:lvl2pPr marR="0" lvl="1"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2pPr>
            <a:lvl3pPr marR="0" lvl="2"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3pPr>
            <a:lvl4pPr marR="0" lvl="3"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4pPr>
            <a:lvl5pPr marR="0" lvl="4"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5pPr>
            <a:lvl6pPr marR="0" lvl="5"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6pPr>
            <a:lvl7pPr marR="0" lvl="6"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7pPr>
            <a:lvl8pPr marR="0" lvl="7"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8pPr>
            <a:lvl9pPr marR="0" lvl="8"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9pPr>
          </a:lstStyle>
          <a:p>
            <a:r>
              <a:rPr lang="fr-CA" sz="2800">
                <a:solidFill>
                  <a:srgbClr val="000000"/>
                </a:solidFill>
              </a:rPr>
              <a:t>La réaction</a:t>
            </a:r>
          </a:p>
        </p:txBody>
      </p:sp>
      <p:sp>
        <p:nvSpPr>
          <p:cNvPr id="25" name="Rectangle 24">
            <a:extLst>
              <a:ext uri="{FF2B5EF4-FFF2-40B4-BE49-F238E27FC236}">
                <a16:creationId xmlns:a16="http://schemas.microsoft.com/office/drawing/2014/main" id="{59972645-AEC5-4884-8326-F06E78772400}"/>
              </a:ext>
            </a:extLst>
          </p:cNvPr>
          <p:cNvSpPr>
            <a:spLocks noChangeArrowheads="1"/>
          </p:cNvSpPr>
          <p:nvPr/>
        </p:nvSpPr>
        <p:spPr bwMode="auto">
          <a:xfrm rot="60000">
            <a:off x="257537" y="319712"/>
            <a:ext cx="3707561"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fr-FR" altLang="fr-FR" sz="2000" b="1" i="0" u="none" strike="noStrike" cap="none" normalizeH="0" baseline="0">
                <a:ln>
                  <a:noFill/>
                </a:ln>
                <a:solidFill>
                  <a:srgbClr val="2E74B5"/>
                </a:solidFill>
                <a:effectLst/>
                <a:latin typeface="Bangers" panose="020B0604020202020204" charset="0"/>
                <a:ea typeface="Times New Roman" panose="02020603050405020304" pitchFamily="18" charset="0"/>
                <a:cs typeface="Times New Roman" panose="02020603050405020304" pitchFamily="18" charset="0"/>
              </a:rPr>
              <a:t>SAVOIRS À MOBILISER POUR LE CRITÈRE 1.3</a:t>
            </a:r>
            <a:endParaRPr kumimoji="0" lang="fr-CA" altLang="fr-FR" sz="1050" b="0" i="0" u="none" strike="noStrike" cap="none" normalizeH="0" baseline="0">
              <a:ln>
                <a:noFill/>
              </a:ln>
              <a:solidFill>
                <a:schemeClr val="tx1"/>
              </a:solidFill>
              <a:effectLst/>
              <a:latin typeface="Bangers" panose="020B0604020202020204" charset="0"/>
            </a:endParaRPr>
          </a:p>
          <a:p>
            <a:pPr eaLnBrk="0" fontAlgn="base" hangingPunct="0">
              <a:spcBef>
                <a:spcPct val="0"/>
              </a:spcBef>
              <a:spcAft>
                <a:spcPct val="0"/>
              </a:spcAft>
              <a:buClrTx/>
            </a:pPr>
            <a:r>
              <a:rPr lang="fr-FR" altLang="fr-FR" sz="1600" b="1">
                <a:solidFill>
                  <a:schemeClr val="tx1"/>
                </a:solidFill>
                <a:latin typeface="Bangers" panose="020B0604020202020204" charset="0"/>
                <a:ea typeface="Calibri" panose="020F0502020204030204" pitchFamily="34" charset="0"/>
                <a:cs typeface="Times New Roman" panose="02020603050405020304" pitchFamily="18" charset="0"/>
              </a:rPr>
              <a:t>Réaction fondée à un ou plusieurs textes </a:t>
            </a:r>
            <a:endParaRPr lang="fr-FR" altLang="fr-FR" sz="1600">
              <a:solidFill>
                <a:schemeClr val="tx1"/>
              </a:solidFill>
              <a:latin typeface="Bangers" panose="020B060402020202020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CA" altLang="fr-FR" sz="1800" b="0" i="0" u="none" strike="noStrike" cap="none" normalizeH="0" baseline="0">
              <a:ln>
                <a:noFill/>
              </a:ln>
              <a:solidFill>
                <a:schemeClr val="tx1"/>
              </a:solidFill>
              <a:effectLst/>
              <a:latin typeface="Arial" panose="020B0604020202020204" pitchFamily="34" charset="0"/>
            </a:endParaRPr>
          </a:p>
        </p:txBody>
      </p:sp>
      <p:sp>
        <p:nvSpPr>
          <p:cNvPr id="49" name="Rectangle à coins arrondis 3">
            <a:extLst>
              <a:ext uri="{FF2B5EF4-FFF2-40B4-BE49-F238E27FC236}">
                <a16:creationId xmlns:a16="http://schemas.microsoft.com/office/drawing/2014/main" id="{B7B87F0D-EBDC-4A4C-9CAD-3F539C24B9E6}"/>
              </a:ext>
            </a:extLst>
          </p:cNvPr>
          <p:cNvSpPr/>
          <p:nvPr/>
        </p:nvSpPr>
        <p:spPr>
          <a:xfrm>
            <a:off x="2881730" y="1849980"/>
            <a:ext cx="3573019" cy="1329069"/>
          </a:xfrm>
          <a:prstGeom prst="roundRect">
            <a:avLst/>
          </a:prstGeom>
          <a:ln>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rot="0" spcFirstLastPara="1" vert="horz" wrap="square" lIns="38100" tIns="38100" rIns="38100" bIns="38100" numCol="1" spcCol="38100" rtlCol="0" fromWordArt="0" anchor="ctr" anchorCtr="0" forceAA="0" compatLnSpc="1">
            <a:prstTxWarp prst="textNoShape">
              <a:avLst/>
            </a:prstTxWarp>
            <a:noAutofit/>
          </a:bodyPr>
          <a:lstStyle/>
          <a:p>
            <a:r>
              <a:rPr lang="fr-CA" sz="1200">
                <a:latin typeface="Sniglet" panose="020B0604020202020204" charset="0"/>
              </a:rPr>
              <a:t>Reconnaître et expliquer les effets suscités par le ou les textes.</a:t>
            </a:r>
          </a:p>
          <a:p>
            <a:pPr algn="l">
              <a:lnSpc>
                <a:spcPct val="115000"/>
              </a:lnSpc>
              <a:spcBef>
                <a:spcPts val="600"/>
              </a:spcBef>
              <a:spcAft>
                <a:spcPts val="400"/>
              </a:spcAft>
            </a:pPr>
            <a:r>
              <a:rPr lang="fr-CA" sz="1200">
                <a:effectLst/>
                <a:latin typeface="Sniglet" panose="020B0604020202020204" charset="0"/>
                <a:ea typeface="Calibri" panose="020F0502020204030204" pitchFamily="34" charset="0"/>
                <a:cs typeface="Times New Roman" panose="02020603050405020304" pitchFamily="18" charset="0"/>
              </a:rPr>
              <a:t>Justifier sa réaction à l’aide d’éléments explicites et implicites issus du texte et de repères culturels.</a:t>
            </a:r>
            <a:endParaRPr lang="fr-CA">
              <a:effectLst/>
              <a:latin typeface="Sniglet" panose="020B0604020202020204" charset="0"/>
              <a:ea typeface="Calibri" panose="020F0502020204030204" pitchFamily="34" charset="0"/>
              <a:cs typeface="Times New Roman" panose="02020603050405020304" pitchFamily="18" charset="0"/>
            </a:endParaRPr>
          </a:p>
        </p:txBody>
      </p:sp>
      <p:sp>
        <p:nvSpPr>
          <p:cNvPr id="50" name="Text Box 3">
            <a:extLst>
              <a:ext uri="{FF2B5EF4-FFF2-40B4-BE49-F238E27FC236}">
                <a16:creationId xmlns:a16="http://schemas.microsoft.com/office/drawing/2014/main" id="{8C34FE87-6B5B-4F2E-869E-814F240057D3}"/>
              </a:ext>
            </a:extLst>
          </p:cNvPr>
          <p:cNvSpPr txBox="1">
            <a:spLocks noChangeArrowheads="1"/>
          </p:cNvSpPr>
          <p:nvPr/>
        </p:nvSpPr>
        <p:spPr bwMode="auto">
          <a:xfrm>
            <a:off x="399704" y="1038416"/>
            <a:ext cx="2248142" cy="2260277"/>
          </a:xfrm>
          <a:prstGeom prst="rect">
            <a:avLst/>
          </a:prstGeom>
          <a:solidFill>
            <a:srgbClr val="FFFFFF"/>
          </a:solidFill>
          <a:ln w="28575">
            <a:solidFill>
              <a:srgbClr val="7030A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CA" altLang="fr-FR" sz="1100" b="1" i="0" u="none" strike="noStrike" cap="none" normalizeH="0" baseline="0">
                <a:ln>
                  <a:noFill/>
                </a:ln>
                <a:solidFill>
                  <a:srgbClr val="7030A0"/>
                </a:solidFill>
                <a:effectLst/>
                <a:latin typeface="Sniglet" panose="020B0604020202020204" charset="0"/>
                <a:ea typeface="Calibri" panose="020F0502020204030204" pitchFamily="34" charset="0"/>
                <a:cs typeface="Times New Roman" panose="02020603050405020304" pitchFamily="18" charset="0"/>
              </a:rPr>
              <a:t>Écrire une séquence justificative</a:t>
            </a:r>
            <a:endParaRPr kumimoji="0" lang="fr-CA" altLang="fr-FR" sz="1100" b="0" i="0" u="none" strike="noStrike" cap="none" normalizeH="0" baseline="0">
              <a:ln>
                <a:noFill/>
              </a:ln>
              <a:solidFill>
                <a:schemeClr val="tx1"/>
              </a:solidFill>
              <a:effectLst/>
              <a:latin typeface="Sniglet" panose="020B0604020202020204" charset="0"/>
            </a:endParaRPr>
          </a:p>
          <a:p>
            <a:pPr marL="180975" marR="0" lvl="0" indent="-180975" algn="l" defTabSz="914400" rtl="0" eaLnBrk="0" fontAlgn="base" latinLnBrk="0" hangingPunct="0">
              <a:lnSpc>
                <a:spcPct val="100000"/>
              </a:lnSpc>
              <a:spcBef>
                <a:spcPct val="0"/>
              </a:spcBef>
              <a:spcAft>
                <a:spcPct val="0"/>
              </a:spcAft>
              <a:buClrTx/>
              <a:buSzTx/>
              <a:buFontTx/>
              <a:buChar char="•"/>
              <a:tabLst>
                <a:tab pos="180975" algn="l"/>
              </a:tabLst>
            </a:pPr>
            <a:r>
              <a:rPr kumimoji="0" lang="fr-CA" altLang="fr-FR" sz="1100" b="0" i="0" u="none" strike="noStrike" cap="none" normalizeH="0" baseline="0">
                <a:ln>
                  <a:noFill/>
                </a:ln>
                <a:solidFill>
                  <a:schemeClr val="tx1"/>
                </a:solidFill>
                <a:effectLst/>
                <a:latin typeface="Sniglet" panose="020B0604020202020204" charset="0"/>
                <a:ea typeface="Calibri" panose="020F0502020204030204" pitchFamily="34" charset="0"/>
                <a:cs typeface="Times New Roman" panose="02020603050405020304" pitchFamily="18" charset="0"/>
              </a:rPr>
              <a:t>Répondre à la question « Pourquoi affirmes-tu cela? »</a:t>
            </a:r>
            <a:endParaRPr kumimoji="0" lang="fr-CA" altLang="fr-FR" sz="1100" b="0" i="0" u="none" strike="noStrike" cap="none" normalizeH="0" baseline="0">
              <a:ln>
                <a:noFill/>
              </a:ln>
              <a:solidFill>
                <a:schemeClr val="tx1"/>
              </a:solidFill>
              <a:effectLst/>
              <a:latin typeface="Sniglet" panose="020B0604020202020204" charset="0"/>
            </a:endParaRPr>
          </a:p>
          <a:p>
            <a:pPr marL="180975" marR="0" lvl="0" indent="-180975" algn="l" defTabSz="914400" rtl="0" eaLnBrk="0" fontAlgn="base" latinLnBrk="0" hangingPunct="0">
              <a:lnSpc>
                <a:spcPct val="100000"/>
              </a:lnSpc>
              <a:spcBef>
                <a:spcPct val="0"/>
              </a:spcBef>
              <a:spcAft>
                <a:spcPct val="0"/>
              </a:spcAft>
              <a:buClrTx/>
              <a:buSzTx/>
              <a:buFontTx/>
              <a:buChar char="•"/>
              <a:tabLst>
                <a:tab pos="180975" algn="l"/>
              </a:tabLst>
            </a:pPr>
            <a:r>
              <a:rPr kumimoji="0" lang="fr-CA" altLang="fr-FR" sz="1100" b="0" i="0" u="none" strike="noStrike" cap="none" normalizeH="0" baseline="0">
                <a:ln>
                  <a:noFill/>
                </a:ln>
                <a:solidFill>
                  <a:schemeClr val="tx1"/>
                </a:solidFill>
                <a:effectLst/>
                <a:latin typeface="Sniglet" panose="020B0604020202020204" charset="0"/>
                <a:ea typeface="Calibri" panose="020F0502020204030204" pitchFamily="34" charset="0"/>
                <a:cs typeface="Times New Roman" panose="02020603050405020304" pitchFamily="18" charset="0"/>
              </a:rPr>
              <a:t>Première partie : affirmation </a:t>
            </a:r>
            <a:endParaRPr kumimoji="0" lang="fr-CA" altLang="fr-FR" sz="1100" b="0" i="0" u="none" strike="noStrike" cap="none" normalizeH="0" baseline="0">
              <a:ln>
                <a:noFill/>
              </a:ln>
              <a:solidFill>
                <a:schemeClr val="tx1"/>
              </a:solidFill>
              <a:effectLst/>
              <a:latin typeface="Sniglet" panose="020B0604020202020204" charset="0"/>
            </a:endParaRPr>
          </a:p>
          <a:p>
            <a:pPr marL="180975" marR="0" lvl="0" indent="-180975" algn="l" defTabSz="914400" rtl="0" eaLnBrk="0" fontAlgn="base" latinLnBrk="0" hangingPunct="0">
              <a:lnSpc>
                <a:spcPct val="100000"/>
              </a:lnSpc>
              <a:spcBef>
                <a:spcPct val="0"/>
              </a:spcBef>
              <a:spcAft>
                <a:spcPct val="0"/>
              </a:spcAft>
              <a:buClrTx/>
              <a:buSzTx/>
              <a:buFontTx/>
              <a:buChar char="•"/>
              <a:tabLst>
                <a:tab pos="180975" algn="l"/>
              </a:tabLst>
            </a:pPr>
            <a:r>
              <a:rPr kumimoji="0" lang="fr-CA" altLang="fr-FR" sz="1100" b="0" i="0" u="none" strike="noStrike" cap="none" normalizeH="0" baseline="0">
                <a:ln>
                  <a:noFill/>
                </a:ln>
                <a:solidFill>
                  <a:schemeClr val="tx1"/>
                </a:solidFill>
                <a:effectLst/>
                <a:latin typeface="Sniglet" panose="020B0604020202020204" charset="0"/>
                <a:ea typeface="Calibri" panose="020F0502020204030204" pitchFamily="34" charset="0"/>
                <a:cs typeface="Times New Roman" panose="02020603050405020304" pitchFamily="18" charset="0"/>
              </a:rPr>
              <a:t>Deuxième partie : raisons ou preuves </a:t>
            </a:r>
          </a:p>
          <a:p>
            <a:pPr marL="180975" marR="0" lvl="0" indent="-180975" algn="l" defTabSz="914400" rtl="0" eaLnBrk="0" fontAlgn="base" latinLnBrk="0" hangingPunct="0">
              <a:lnSpc>
                <a:spcPct val="100000"/>
              </a:lnSpc>
              <a:spcBef>
                <a:spcPct val="0"/>
              </a:spcBef>
              <a:spcAft>
                <a:spcPct val="0"/>
              </a:spcAft>
              <a:buClrTx/>
              <a:buSzTx/>
              <a:buFontTx/>
              <a:buChar char="•"/>
              <a:tabLst>
                <a:tab pos="180975" algn="l"/>
              </a:tabLst>
            </a:pPr>
            <a:r>
              <a:rPr lang="fr-CA" altLang="fr-FR" sz="1100">
                <a:solidFill>
                  <a:schemeClr val="tx1"/>
                </a:solidFill>
                <a:latin typeface="Sniglet" panose="020B0604020202020204" charset="0"/>
                <a:cs typeface="Times New Roman" panose="02020603050405020304" pitchFamily="18" charset="0"/>
              </a:rPr>
              <a:t>Troisième partie : conclusion</a:t>
            </a:r>
            <a:endParaRPr kumimoji="0" lang="fr-CA" altLang="fr-FR" sz="1100" b="0" i="0" u="none" strike="noStrike" cap="none" normalizeH="0" baseline="0">
              <a:ln>
                <a:noFill/>
              </a:ln>
              <a:solidFill>
                <a:schemeClr val="tx1"/>
              </a:solidFill>
              <a:effectLst/>
              <a:latin typeface="Sniglet" panose="020B0604020202020204" charset="0"/>
            </a:endParaRPr>
          </a:p>
          <a:p>
            <a:pPr marL="180975" marR="0" lvl="0" indent="-180975" algn="l" defTabSz="914400" rtl="0" eaLnBrk="0" fontAlgn="base" latinLnBrk="0" hangingPunct="0">
              <a:lnSpc>
                <a:spcPct val="100000"/>
              </a:lnSpc>
              <a:spcBef>
                <a:spcPct val="0"/>
              </a:spcBef>
              <a:spcAft>
                <a:spcPct val="0"/>
              </a:spcAft>
              <a:buClrTx/>
              <a:buSzTx/>
              <a:buFontTx/>
              <a:buChar char="•"/>
              <a:tabLst>
                <a:tab pos="180975" algn="l"/>
              </a:tabLst>
            </a:pPr>
            <a:r>
              <a:rPr kumimoji="0" lang="fr-CA" altLang="fr-FR" sz="1100" b="0" i="0" u="none" strike="noStrike" cap="none" normalizeH="0" baseline="0">
                <a:ln>
                  <a:noFill/>
                </a:ln>
                <a:solidFill>
                  <a:schemeClr val="tx1"/>
                </a:solidFill>
                <a:effectLst/>
                <a:latin typeface="Sniglet" panose="020B0604020202020204" charset="0"/>
                <a:ea typeface="Calibri" panose="020F0502020204030204" pitchFamily="34" charset="0"/>
                <a:cs typeface="Times New Roman" panose="02020603050405020304" pitchFamily="18" charset="0"/>
              </a:rPr>
              <a:t>Marqueurs justificatifs : puisque, parce que, à cause de, étant donné que, en raison de, etc.</a:t>
            </a:r>
            <a:endParaRPr kumimoji="0" lang="fr-CA" altLang="fr-FR" sz="1100" b="0" i="0" u="none" strike="noStrike" cap="none" normalizeH="0" baseline="0">
              <a:ln>
                <a:noFill/>
              </a:ln>
              <a:solidFill>
                <a:schemeClr val="tx1"/>
              </a:solidFill>
              <a:effectLst/>
              <a:latin typeface="Sniglet" panose="020B060402020202020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CA" altLang="fr-FR" sz="1800" b="0" i="0" u="none" strike="noStrike" cap="none" normalizeH="0" baseline="0">
              <a:ln>
                <a:noFill/>
              </a:ln>
              <a:solidFill>
                <a:schemeClr val="tx1"/>
              </a:solidFill>
              <a:effectLst/>
              <a:latin typeface="Arial" panose="020B0604020202020204" pitchFamily="34" charset="0"/>
            </a:endParaRPr>
          </a:p>
        </p:txBody>
      </p:sp>
      <p:sp>
        <p:nvSpPr>
          <p:cNvPr id="51" name="Zone de texte 2">
            <a:extLst>
              <a:ext uri="{FF2B5EF4-FFF2-40B4-BE49-F238E27FC236}">
                <a16:creationId xmlns:a16="http://schemas.microsoft.com/office/drawing/2014/main" id="{1448F4CC-34D6-4A3D-B201-D7DD5A64D708}"/>
              </a:ext>
            </a:extLst>
          </p:cNvPr>
          <p:cNvSpPr txBox="1">
            <a:spLocks noChangeArrowheads="1"/>
          </p:cNvSpPr>
          <p:nvPr/>
        </p:nvSpPr>
        <p:spPr bwMode="auto">
          <a:xfrm>
            <a:off x="6655981" y="623192"/>
            <a:ext cx="2248273" cy="1845608"/>
          </a:xfrm>
          <a:prstGeom prst="rect">
            <a:avLst/>
          </a:prstGeom>
          <a:solidFill>
            <a:srgbClr val="FFFFFF"/>
          </a:solidFill>
          <a:ln w="28575">
            <a:solidFill>
              <a:srgbClr val="0070C0"/>
            </a:solidFill>
            <a:miter lim="800000"/>
            <a:headEnd/>
            <a:tailEnd/>
          </a:ln>
        </p:spPr>
        <p:txBody>
          <a:bodyPr vert="horz" wrap="square" lIns="91440" tIns="45720" rIns="91440" bIns="45720" numCol="1" anchor="t" anchorCtr="0" compatLnSpc="1">
            <a:prstTxWarp prst="textNoShape">
              <a:avLst/>
            </a:prstTxWarp>
          </a:bodyPr>
          <a:lstStyle/>
          <a:p>
            <a:pPr marR="0" lvl="0" algn="l" defTabSz="914400" rtl="0" eaLnBrk="0" fontAlgn="base" latinLnBrk="0" hangingPunct="0">
              <a:lnSpc>
                <a:spcPct val="100000"/>
              </a:lnSpc>
              <a:spcBef>
                <a:spcPct val="0"/>
              </a:spcBef>
              <a:spcAft>
                <a:spcPct val="0"/>
              </a:spcAft>
              <a:buClrTx/>
              <a:buSzTx/>
              <a:tabLst>
                <a:tab pos="177800" algn="l"/>
              </a:tabLst>
            </a:pPr>
            <a:r>
              <a:rPr kumimoji="0" lang="fr-CA" altLang="fr-FR" sz="1200" b="1" i="0" u="none" strike="noStrike" cap="none" normalizeH="0" baseline="0">
                <a:ln>
                  <a:noFill/>
                </a:ln>
                <a:solidFill>
                  <a:srgbClr val="0070C0"/>
                </a:solidFill>
                <a:effectLst/>
                <a:latin typeface="Sniglet" panose="020B0604020202020204" charset="0"/>
                <a:ea typeface="Calibri" panose="020F0502020204030204" pitchFamily="34" charset="0"/>
                <a:cs typeface="Times New Roman" panose="02020603050405020304" pitchFamily="18" charset="0"/>
              </a:rPr>
              <a:t>Question de réaction</a:t>
            </a:r>
          </a:p>
          <a:p>
            <a:pPr marL="177800" marR="0" lvl="0" indent="-177800" algn="l" defTabSz="914400" rtl="0" eaLnBrk="0" fontAlgn="base" latinLnBrk="0" hangingPunct="0">
              <a:lnSpc>
                <a:spcPct val="100000"/>
              </a:lnSpc>
              <a:spcBef>
                <a:spcPct val="0"/>
              </a:spcBef>
              <a:spcAft>
                <a:spcPct val="0"/>
              </a:spcAft>
              <a:buClrTx/>
              <a:buSzTx/>
              <a:buFontTx/>
              <a:buChar char="•"/>
              <a:tabLst>
                <a:tab pos="177800" algn="l"/>
              </a:tabLst>
            </a:pPr>
            <a:r>
              <a:rPr kumimoji="0" lang="fr-CA" altLang="fr-FR" sz="1100" b="0" i="0" u="none" strike="noStrike" cap="none" normalizeH="0" baseline="0">
                <a:ln>
                  <a:noFill/>
                </a:ln>
                <a:solidFill>
                  <a:schemeClr val="tx1"/>
                </a:solidFill>
                <a:effectLst/>
                <a:latin typeface="Sniglet" panose="020B0604020202020204" charset="0"/>
                <a:ea typeface="Calibri" panose="020F0502020204030204" pitchFamily="34" charset="0"/>
                <a:cs typeface="Times New Roman" panose="02020603050405020304" pitchFamily="18" charset="0"/>
              </a:rPr>
              <a:t>Est-ce que tu es d’accord?</a:t>
            </a:r>
            <a:endParaRPr kumimoji="0" lang="fr-CA" altLang="fr-FR" sz="1100" b="0" i="0" u="none" strike="noStrike" cap="none" normalizeH="0" baseline="0">
              <a:ln>
                <a:noFill/>
              </a:ln>
              <a:solidFill>
                <a:schemeClr val="tx1"/>
              </a:solidFill>
              <a:effectLst/>
              <a:latin typeface="Sniglet" panose="020B0604020202020204" charset="0"/>
            </a:endParaRPr>
          </a:p>
          <a:p>
            <a:pPr marL="177800" marR="0" lvl="0" indent="-177800" algn="l" defTabSz="914400" rtl="0" eaLnBrk="0" fontAlgn="base" latinLnBrk="0" hangingPunct="0">
              <a:lnSpc>
                <a:spcPct val="100000"/>
              </a:lnSpc>
              <a:spcBef>
                <a:spcPct val="0"/>
              </a:spcBef>
              <a:spcAft>
                <a:spcPct val="0"/>
              </a:spcAft>
              <a:buClrTx/>
              <a:buSzTx/>
              <a:buFontTx/>
              <a:buChar char="•"/>
              <a:tabLst>
                <a:tab pos="177800" algn="l"/>
              </a:tabLst>
            </a:pPr>
            <a:r>
              <a:rPr kumimoji="0" lang="fr-CA" altLang="fr-FR" sz="1100" b="0" i="0" u="none" strike="noStrike" cap="none" normalizeH="0" baseline="0">
                <a:ln>
                  <a:noFill/>
                </a:ln>
                <a:solidFill>
                  <a:schemeClr val="tx1"/>
                </a:solidFill>
                <a:effectLst/>
                <a:latin typeface="Sniglet" panose="020B0604020202020204" charset="0"/>
                <a:ea typeface="Calibri" panose="020F0502020204030204" pitchFamily="34" charset="0"/>
                <a:cs typeface="Times New Roman" panose="02020603050405020304" pitchFamily="18" charset="0"/>
              </a:rPr>
              <a:t>Qu’est-ce que tu as ressenti à la lecture du texte?</a:t>
            </a:r>
            <a:endParaRPr kumimoji="0" lang="fr-CA" altLang="fr-FR" sz="1100" b="0" i="0" u="none" strike="noStrike" cap="none" normalizeH="0" baseline="0">
              <a:ln>
                <a:noFill/>
              </a:ln>
              <a:solidFill>
                <a:schemeClr val="tx1"/>
              </a:solidFill>
              <a:effectLst/>
              <a:latin typeface="Sniglet" panose="020B0604020202020204" charset="0"/>
            </a:endParaRPr>
          </a:p>
          <a:p>
            <a:pPr marL="177800" marR="0" lvl="0" indent="-177800" algn="l" defTabSz="914400" rtl="0" eaLnBrk="0" fontAlgn="base" latinLnBrk="0" hangingPunct="0">
              <a:lnSpc>
                <a:spcPct val="100000"/>
              </a:lnSpc>
              <a:spcBef>
                <a:spcPct val="0"/>
              </a:spcBef>
              <a:spcAft>
                <a:spcPct val="0"/>
              </a:spcAft>
              <a:buClrTx/>
              <a:buSzTx/>
              <a:buFontTx/>
              <a:buChar char="•"/>
              <a:tabLst>
                <a:tab pos="177800" algn="l"/>
              </a:tabLst>
            </a:pPr>
            <a:r>
              <a:rPr kumimoji="0" lang="fr-CA" altLang="fr-FR" sz="1100" b="0" i="0" u="none" strike="noStrike" cap="none" normalizeH="0" baseline="0">
                <a:ln>
                  <a:noFill/>
                </a:ln>
                <a:solidFill>
                  <a:schemeClr val="tx1"/>
                </a:solidFill>
                <a:effectLst/>
                <a:latin typeface="Sniglet" panose="020B0604020202020204" charset="0"/>
                <a:ea typeface="Calibri" panose="020F0502020204030204" pitchFamily="34" charset="0"/>
                <a:cs typeface="Times New Roman" panose="02020603050405020304" pitchFamily="18" charset="0"/>
              </a:rPr>
              <a:t>Est-ce que ton idée sur le sujet a changé après la lecture?</a:t>
            </a:r>
            <a:endParaRPr kumimoji="0" lang="fr-CA" altLang="fr-FR" sz="1100" b="0" i="0" u="none" strike="noStrike" cap="none" normalizeH="0" baseline="0">
              <a:ln>
                <a:noFill/>
              </a:ln>
              <a:solidFill>
                <a:schemeClr val="tx1"/>
              </a:solidFill>
              <a:effectLst/>
              <a:latin typeface="Sniglet" panose="020B0604020202020204" charset="0"/>
            </a:endParaRPr>
          </a:p>
          <a:p>
            <a:pPr marL="177800" marR="0" lvl="0" indent="-177800" algn="l" defTabSz="914400" rtl="0" eaLnBrk="0" fontAlgn="base" latinLnBrk="0" hangingPunct="0">
              <a:lnSpc>
                <a:spcPct val="100000"/>
              </a:lnSpc>
              <a:spcBef>
                <a:spcPct val="0"/>
              </a:spcBef>
              <a:spcAft>
                <a:spcPct val="0"/>
              </a:spcAft>
              <a:buClrTx/>
              <a:buSzTx/>
              <a:buFontTx/>
              <a:buChar char="•"/>
              <a:tabLst>
                <a:tab pos="177800" algn="l"/>
              </a:tabLst>
            </a:pPr>
            <a:r>
              <a:rPr kumimoji="0" lang="fr-CA" altLang="fr-FR" sz="1100" b="0" i="0" u="none" strike="noStrike" cap="none" normalizeH="0" baseline="0">
                <a:ln>
                  <a:noFill/>
                </a:ln>
                <a:solidFill>
                  <a:schemeClr val="tx1"/>
                </a:solidFill>
                <a:effectLst/>
                <a:latin typeface="Sniglet" panose="020B0604020202020204" charset="0"/>
                <a:ea typeface="Calibri" panose="020F0502020204030204" pitchFamily="34" charset="0"/>
                <a:cs typeface="Times New Roman" panose="02020603050405020304" pitchFamily="18" charset="0"/>
              </a:rPr>
              <a:t>Est-ce que ça te choque, te surprend, te réconforte, te donne raison, te scandalise, te laisse indifférent, etc.</a:t>
            </a:r>
            <a:endParaRPr kumimoji="0" lang="fr-CA" altLang="fr-FR" sz="1100" b="0" i="0" u="none" strike="noStrike" cap="none" normalizeH="0" baseline="0">
              <a:ln>
                <a:noFill/>
              </a:ln>
              <a:solidFill>
                <a:schemeClr val="tx1"/>
              </a:solidFill>
              <a:effectLst/>
              <a:latin typeface="Sniglet" panose="020B0604020202020204" charset="0"/>
            </a:endParaRPr>
          </a:p>
        </p:txBody>
      </p:sp>
      <p:sp>
        <p:nvSpPr>
          <p:cNvPr id="52" name="Text Box 13">
            <a:extLst>
              <a:ext uri="{FF2B5EF4-FFF2-40B4-BE49-F238E27FC236}">
                <a16:creationId xmlns:a16="http://schemas.microsoft.com/office/drawing/2014/main" id="{5CFE1A6D-7C8B-4342-8ADC-3B47A65712AB}"/>
              </a:ext>
            </a:extLst>
          </p:cNvPr>
          <p:cNvSpPr txBox="1">
            <a:spLocks noChangeArrowheads="1"/>
          </p:cNvSpPr>
          <p:nvPr/>
        </p:nvSpPr>
        <p:spPr bwMode="auto">
          <a:xfrm>
            <a:off x="581213" y="3418338"/>
            <a:ext cx="2541028" cy="1329069"/>
          </a:xfrm>
          <a:prstGeom prst="rect">
            <a:avLst/>
          </a:prstGeom>
          <a:solidFill>
            <a:srgbClr val="FFFF2D"/>
          </a:solidFill>
          <a:ln w="28575">
            <a:solidFill>
              <a:srgbClr val="FFFF00"/>
            </a:solidFill>
            <a:miter lim="800000"/>
            <a:headEnd/>
            <a:tailEnd/>
          </a:ln>
        </p:spPr>
        <p:txBody>
          <a:bodyPr vert="horz" wrap="square" lIns="91440" tIns="45720" rIns="91440" bIns="45720" numCol="1" anchor="t" anchorCtr="0" compatLnSpc="1">
            <a:prstTxWarp prst="textNoShape">
              <a:avLst/>
            </a:prstTxWarp>
          </a:bodyPr>
          <a:lstStyle/>
          <a:p>
            <a:pPr lvl="0" eaLnBrk="0" fontAlgn="base" hangingPunct="0">
              <a:spcBef>
                <a:spcPct val="0"/>
              </a:spcBef>
              <a:spcAft>
                <a:spcPct val="0"/>
              </a:spcAft>
            </a:pPr>
            <a:r>
              <a:rPr lang="fr-CA" altLang="fr-FR" sz="1100">
                <a:latin typeface="Sniglet" panose="020B0604020202020204" charset="0"/>
                <a:ea typeface="Calibri" panose="020F0502020204030204" pitchFamily="34" charset="0"/>
                <a:cs typeface="Times New Roman" panose="02020603050405020304" pitchFamily="18" charset="0"/>
              </a:rPr>
              <a:t>Ce qui est sous-entendu ou suggéré à partir d’indices dans le texte. Pour dégager des éléments implicite, le lecteur doit faire des liens entres différents indices dans le texte ou entre des indices et ses connaissances.</a:t>
            </a:r>
            <a:endParaRPr kumimoji="0" lang="fr-CA" altLang="fr-FR" b="0" i="0" u="none" strike="noStrike" cap="none" normalizeH="0" baseline="0">
              <a:ln>
                <a:noFill/>
              </a:ln>
              <a:solidFill>
                <a:schemeClr val="tx1"/>
              </a:solidFill>
              <a:effectLst/>
              <a:latin typeface="Sniglet" panose="020B0604020202020204" charset="0"/>
            </a:endParaRPr>
          </a:p>
        </p:txBody>
      </p:sp>
      <p:sp>
        <p:nvSpPr>
          <p:cNvPr id="53" name="Text Box 12">
            <a:extLst>
              <a:ext uri="{FF2B5EF4-FFF2-40B4-BE49-F238E27FC236}">
                <a16:creationId xmlns:a16="http://schemas.microsoft.com/office/drawing/2014/main" id="{67899487-BDC4-4CBA-9132-E83A7878A4E7}"/>
              </a:ext>
            </a:extLst>
          </p:cNvPr>
          <p:cNvSpPr txBox="1">
            <a:spLocks noChangeArrowheads="1"/>
          </p:cNvSpPr>
          <p:nvPr/>
        </p:nvSpPr>
        <p:spPr bwMode="auto">
          <a:xfrm>
            <a:off x="6809259" y="2865444"/>
            <a:ext cx="1747525" cy="552893"/>
          </a:xfrm>
          <a:prstGeom prst="rect">
            <a:avLst/>
          </a:prstGeom>
          <a:solidFill>
            <a:srgbClr val="FF0000"/>
          </a:solidFill>
          <a:ln w="28575">
            <a:solidFill>
              <a:srgbClr val="FF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tabLst/>
            </a:pPr>
            <a:r>
              <a:rPr kumimoji="0" lang="fr-CA" altLang="fr-FR" sz="1100" b="0" i="0" u="none" strike="noStrike" cap="none" normalizeH="0" baseline="0" dirty="0">
                <a:ln>
                  <a:noFill/>
                </a:ln>
                <a:solidFill>
                  <a:schemeClr val="bg1"/>
                </a:solidFill>
                <a:effectLst/>
                <a:latin typeface="Sniglet" panose="020B0604020202020204" charset="0"/>
                <a:ea typeface="Calibri" panose="020F0502020204030204" pitchFamily="34" charset="0"/>
                <a:cs typeface="Times New Roman" panose="02020603050405020304" pitchFamily="18" charset="0"/>
              </a:rPr>
              <a:t>Ce qui est écrit fa façon claire et précise dans le texte.</a:t>
            </a:r>
            <a:endParaRPr kumimoji="0" lang="fr-CA" altLang="fr-FR" sz="1100" b="0" i="0" u="none" strike="noStrike" cap="none" normalizeH="0" baseline="0" dirty="0">
              <a:ln>
                <a:noFill/>
              </a:ln>
              <a:solidFill>
                <a:schemeClr val="bg1"/>
              </a:solidFill>
              <a:effectLst/>
              <a:latin typeface="Sniglet" panose="020B060402020202020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CA" altLang="fr-FR" sz="1800" b="0" i="0" u="none" strike="noStrike" cap="none" normalizeH="0" baseline="0" dirty="0">
              <a:ln>
                <a:noFill/>
              </a:ln>
              <a:solidFill>
                <a:schemeClr val="tx1"/>
              </a:solidFill>
              <a:effectLst/>
              <a:latin typeface="Arial" panose="020B0604020202020204" pitchFamily="34" charset="0"/>
            </a:endParaRPr>
          </a:p>
        </p:txBody>
      </p:sp>
      <p:sp>
        <p:nvSpPr>
          <p:cNvPr id="55" name="Text Box 14">
            <a:extLst>
              <a:ext uri="{FF2B5EF4-FFF2-40B4-BE49-F238E27FC236}">
                <a16:creationId xmlns:a16="http://schemas.microsoft.com/office/drawing/2014/main" id="{31B0EEF7-0A92-44E6-847A-51DB371BEF7F}"/>
              </a:ext>
            </a:extLst>
          </p:cNvPr>
          <p:cNvSpPr txBox="1">
            <a:spLocks noChangeArrowheads="1"/>
          </p:cNvSpPr>
          <p:nvPr/>
        </p:nvSpPr>
        <p:spPr bwMode="auto">
          <a:xfrm>
            <a:off x="4542427" y="3665801"/>
            <a:ext cx="4288707" cy="984453"/>
          </a:xfrm>
          <a:prstGeom prst="rect">
            <a:avLst/>
          </a:prstGeom>
          <a:solidFill>
            <a:srgbClr val="FFC000"/>
          </a:solidFill>
          <a:ln w="28575">
            <a:solidFill>
              <a:srgbClr val="FFC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dirty="0">
                <a:ln>
                  <a:noFill/>
                </a:ln>
                <a:solidFill>
                  <a:srgbClr val="000000"/>
                </a:solidFill>
                <a:effectLst/>
                <a:latin typeface="Sniglet" panose="020B0604020202020204" charset="0"/>
                <a:ea typeface="Calibri" panose="020F0502020204030204" pitchFamily="34" charset="0"/>
                <a:cs typeface="Times New Roman" panose="02020603050405020304" pitchFamily="18" charset="0"/>
              </a:rPr>
              <a:t>Évènement, produit médiatique, objet de la vie courante, objet patrimonial, </a:t>
            </a:r>
            <a:r>
              <a:rPr kumimoji="0" lang="fr-FR" altLang="fr-FR" sz="1100" b="0" i="0" u="none" strike="noStrike" cap="none" normalizeH="0" baseline="0" dirty="0" err="1">
                <a:ln>
                  <a:noFill/>
                </a:ln>
                <a:solidFill>
                  <a:srgbClr val="000000"/>
                </a:solidFill>
                <a:effectLst/>
                <a:latin typeface="Sniglet" panose="020B0604020202020204" charset="0"/>
                <a:ea typeface="Calibri" panose="020F0502020204030204" pitchFamily="34" charset="0"/>
                <a:cs typeface="Times New Roman" panose="02020603050405020304" pitchFamily="18" charset="0"/>
              </a:rPr>
              <a:t>oeuvre</a:t>
            </a:r>
            <a:r>
              <a:rPr kumimoji="0" lang="fr-FR" altLang="fr-FR" sz="1100" b="0" i="0" u="none" strike="noStrike" cap="none" normalizeH="0" baseline="0" dirty="0">
                <a:ln>
                  <a:noFill/>
                </a:ln>
                <a:solidFill>
                  <a:srgbClr val="000000"/>
                </a:solidFill>
                <a:effectLst/>
                <a:latin typeface="Sniglet" panose="020B0604020202020204" charset="0"/>
                <a:ea typeface="Calibri" panose="020F0502020204030204" pitchFamily="34" charset="0"/>
                <a:cs typeface="Times New Roman" panose="02020603050405020304" pitchFamily="18" charset="0"/>
              </a:rPr>
              <a:t> d'art, découverte scientifique, référence territoriale, personnalité, valeur socioculturelle, mode de pensée, problématique contemporaine, expression langagière, etc. qui a une signification particulière sur le plan culturel.</a:t>
            </a:r>
            <a:endParaRPr kumimoji="0" lang="fr-FR" altLang="fr-FR" sz="1100" b="0" i="0" u="none" strike="noStrike" cap="none" normalizeH="0" baseline="0" dirty="0">
              <a:ln>
                <a:noFill/>
              </a:ln>
              <a:solidFill>
                <a:schemeClr val="tx1"/>
              </a:solidFill>
              <a:effectLst/>
              <a:latin typeface="Sniglet" panose="020B060402020202020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Sniglet" panose="020B0604020202020204" charset="0"/>
            </a:endParaRPr>
          </a:p>
        </p:txBody>
      </p:sp>
      <mc:AlternateContent xmlns:mc="http://schemas.openxmlformats.org/markup-compatibility/2006" xmlns:p14="http://schemas.microsoft.com/office/powerpoint/2010/main">
        <mc:Choice Requires="p14">
          <p:contentPart p14:bwMode="auto" r:id="rId3">
            <p14:nvContentPartPr>
              <p14:cNvPr id="4" name="Entrée manuscrite 3">
                <a:extLst>
                  <a:ext uri="{FF2B5EF4-FFF2-40B4-BE49-F238E27FC236}">
                    <a16:creationId xmlns:a16="http://schemas.microsoft.com/office/drawing/2014/main" id="{99C92C5A-D7EA-BD4D-A0D7-F216996957AC}"/>
                  </a:ext>
                </a:extLst>
              </p14:cNvPr>
              <p14:cNvContentPartPr/>
              <p14:nvPr/>
            </p14:nvContentPartPr>
            <p14:xfrm>
              <a:off x="2969200" y="2604640"/>
              <a:ext cx="518400" cy="36000"/>
            </p14:xfrm>
          </p:contentPart>
        </mc:Choice>
        <mc:Fallback xmlns="">
          <p:pic>
            <p:nvPicPr>
              <p:cNvPr id="4" name="Entrée manuscrite 3">
                <a:extLst>
                  <a:ext uri="{FF2B5EF4-FFF2-40B4-BE49-F238E27FC236}">
                    <a16:creationId xmlns:a16="http://schemas.microsoft.com/office/drawing/2014/main" id="{99C92C5A-D7EA-BD4D-A0D7-F216996957AC}"/>
                  </a:ext>
                </a:extLst>
              </p:cNvPr>
              <p:cNvPicPr/>
              <p:nvPr/>
            </p:nvPicPr>
            <p:blipFill>
              <a:blip r:embed="rId8"/>
              <a:stretch>
                <a:fillRect/>
              </a:stretch>
            </p:blipFill>
            <p:spPr>
              <a:xfrm>
                <a:off x="2933225" y="2532640"/>
                <a:ext cx="58999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Entrée manuscrite 4">
                <a:extLst>
                  <a:ext uri="{FF2B5EF4-FFF2-40B4-BE49-F238E27FC236}">
                    <a16:creationId xmlns:a16="http://schemas.microsoft.com/office/drawing/2014/main" id="{B8B2B85C-EF5A-814D-AD93-37CAE88ABB10}"/>
                  </a:ext>
                </a:extLst>
              </p14:cNvPr>
              <p14:cNvContentPartPr/>
              <p14:nvPr/>
            </p14:nvContentPartPr>
            <p14:xfrm>
              <a:off x="4952440" y="2604640"/>
              <a:ext cx="1220040" cy="30960"/>
            </p14:xfrm>
          </p:contentPart>
        </mc:Choice>
        <mc:Fallback xmlns="">
          <p:pic>
            <p:nvPicPr>
              <p:cNvPr id="5" name="Entrée manuscrite 4">
                <a:extLst>
                  <a:ext uri="{FF2B5EF4-FFF2-40B4-BE49-F238E27FC236}">
                    <a16:creationId xmlns:a16="http://schemas.microsoft.com/office/drawing/2014/main" id="{B8B2B85C-EF5A-814D-AD93-37CAE88ABB10}"/>
                  </a:ext>
                </a:extLst>
              </p:cNvPr>
              <p:cNvPicPr/>
              <p:nvPr/>
            </p:nvPicPr>
            <p:blipFill>
              <a:blip r:embed="rId10"/>
              <a:stretch>
                <a:fillRect/>
              </a:stretch>
            </p:blipFill>
            <p:spPr>
              <a:xfrm>
                <a:off x="4916440" y="2532640"/>
                <a:ext cx="129168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Entrée manuscrite 5">
                <a:extLst>
                  <a:ext uri="{FF2B5EF4-FFF2-40B4-BE49-F238E27FC236}">
                    <a16:creationId xmlns:a16="http://schemas.microsoft.com/office/drawing/2014/main" id="{3184D6E3-6E1D-3A40-93BB-CF5981F80621}"/>
                  </a:ext>
                </a:extLst>
              </p14:cNvPr>
              <p14:cNvContentPartPr/>
              <p14:nvPr/>
            </p14:nvContentPartPr>
            <p14:xfrm>
              <a:off x="3172240" y="2843320"/>
              <a:ext cx="614880" cy="36000"/>
            </p14:xfrm>
          </p:contentPart>
        </mc:Choice>
        <mc:Fallback xmlns="">
          <p:pic>
            <p:nvPicPr>
              <p:cNvPr id="6" name="Entrée manuscrite 5">
                <a:extLst>
                  <a:ext uri="{FF2B5EF4-FFF2-40B4-BE49-F238E27FC236}">
                    <a16:creationId xmlns:a16="http://schemas.microsoft.com/office/drawing/2014/main" id="{3184D6E3-6E1D-3A40-93BB-CF5981F80621}"/>
                  </a:ext>
                </a:extLst>
              </p:cNvPr>
              <p:cNvPicPr/>
              <p:nvPr/>
            </p:nvPicPr>
            <p:blipFill>
              <a:blip r:embed="rId12"/>
              <a:stretch>
                <a:fillRect/>
              </a:stretch>
            </p:blipFill>
            <p:spPr>
              <a:xfrm>
                <a:off x="3136240" y="2770593"/>
                <a:ext cx="686520" cy="181091"/>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Entrée manuscrite 9">
                <a:extLst>
                  <a:ext uri="{FF2B5EF4-FFF2-40B4-BE49-F238E27FC236}">
                    <a16:creationId xmlns:a16="http://schemas.microsoft.com/office/drawing/2014/main" id="{604D8058-D66F-7743-9E8A-A29466A92E60}"/>
                  </a:ext>
                </a:extLst>
              </p14:cNvPr>
              <p14:cNvContentPartPr/>
              <p14:nvPr/>
            </p14:nvContentPartPr>
            <p14:xfrm>
              <a:off x="5204440" y="2823160"/>
              <a:ext cx="1067040" cy="15480"/>
            </p14:xfrm>
          </p:contentPart>
        </mc:Choice>
        <mc:Fallback xmlns="">
          <p:pic>
            <p:nvPicPr>
              <p:cNvPr id="10" name="Entrée manuscrite 9">
                <a:extLst>
                  <a:ext uri="{FF2B5EF4-FFF2-40B4-BE49-F238E27FC236}">
                    <a16:creationId xmlns:a16="http://schemas.microsoft.com/office/drawing/2014/main" id="{604D8058-D66F-7743-9E8A-A29466A92E60}"/>
                  </a:ext>
                </a:extLst>
              </p:cNvPr>
              <p:cNvPicPr/>
              <p:nvPr/>
            </p:nvPicPr>
            <p:blipFill>
              <a:blip r:embed="rId14"/>
              <a:stretch>
                <a:fillRect/>
              </a:stretch>
            </p:blipFill>
            <p:spPr>
              <a:xfrm>
                <a:off x="5168440" y="2751160"/>
                <a:ext cx="1138680" cy="159120"/>
              </a:xfrm>
              <a:prstGeom prst="rect">
                <a:avLst/>
              </a:prstGeom>
            </p:spPr>
          </p:pic>
        </mc:Fallback>
      </mc:AlternateContent>
      <p:grpSp>
        <p:nvGrpSpPr>
          <p:cNvPr id="2" name="Groupe 1">
            <a:extLst>
              <a:ext uri="{FF2B5EF4-FFF2-40B4-BE49-F238E27FC236}">
                <a16:creationId xmlns:a16="http://schemas.microsoft.com/office/drawing/2014/main" id="{7C49DFD9-6F64-4547-B080-FB349F77308A}"/>
              </a:ext>
            </a:extLst>
          </p:cNvPr>
          <p:cNvGrpSpPr/>
          <p:nvPr/>
        </p:nvGrpSpPr>
        <p:grpSpPr>
          <a:xfrm>
            <a:off x="3004480" y="2121880"/>
            <a:ext cx="2799720" cy="61560"/>
            <a:chOff x="3004480" y="2121880"/>
            <a:chExt cx="2799720" cy="61560"/>
          </a:xfrm>
        </p:grpSpPr>
        <mc:AlternateContent xmlns:mc="http://schemas.openxmlformats.org/markup-compatibility/2006" xmlns:p14="http://schemas.microsoft.com/office/powerpoint/2010/main">
          <mc:Choice Requires="p14">
            <p:contentPart p14:bwMode="auto" r:id="rId15">
              <p14:nvContentPartPr>
                <p14:cNvPr id="8" name="Entrée manuscrite 7">
                  <a:extLst>
                    <a:ext uri="{FF2B5EF4-FFF2-40B4-BE49-F238E27FC236}">
                      <a16:creationId xmlns:a16="http://schemas.microsoft.com/office/drawing/2014/main" id="{FFA1714F-4812-3D45-80FD-B777320007BA}"/>
                    </a:ext>
                  </a:extLst>
                </p14:cNvPr>
                <p14:cNvContentPartPr/>
                <p14:nvPr/>
              </p14:nvContentPartPr>
              <p14:xfrm>
                <a:off x="3004480" y="2142400"/>
                <a:ext cx="853920" cy="41040"/>
              </p14:xfrm>
            </p:contentPart>
          </mc:Choice>
          <mc:Fallback xmlns="">
            <p:pic>
              <p:nvPicPr>
                <p:cNvPr id="8" name="Entrée manuscrite 7">
                  <a:extLst>
                    <a:ext uri="{FF2B5EF4-FFF2-40B4-BE49-F238E27FC236}">
                      <a16:creationId xmlns:a16="http://schemas.microsoft.com/office/drawing/2014/main" id="{FFA1714F-4812-3D45-80FD-B777320007BA}"/>
                    </a:ext>
                  </a:extLst>
                </p:cNvPr>
                <p:cNvPicPr/>
                <p:nvPr/>
              </p:nvPicPr>
              <p:blipFill>
                <a:blip r:embed="rId16"/>
                <a:stretch>
                  <a:fillRect/>
                </a:stretch>
              </p:blipFill>
              <p:spPr>
                <a:xfrm>
                  <a:off x="2968480" y="2070400"/>
                  <a:ext cx="9255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0" name="Entrée manuscrite 19">
                  <a:extLst>
                    <a:ext uri="{FF2B5EF4-FFF2-40B4-BE49-F238E27FC236}">
                      <a16:creationId xmlns:a16="http://schemas.microsoft.com/office/drawing/2014/main" id="{FFC1AC00-95BF-284F-8226-93E020931603}"/>
                    </a:ext>
                  </a:extLst>
                </p14:cNvPr>
                <p14:cNvContentPartPr/>
                <p14:nvPr/>
              </p14:nvContentPartPr>
              <p14:xfrm>
                <a:off x="4716640" y="2121880"/>
                <a:ext cx="1087560" cy="36000"/>
              </p14:xfrm>
            </p:contentPart>
          </mc:Choice>
          <mc:Fallback xmlns="">
            <p:pic>
              <p:nvPicPr>
                <p:cNvPr id="20" name="Entrée manuscrite 19">
                  <a:extLst>
                    <a:ext uri="{FF2B5EF4-FFF2-40B4-BE49-F238E27FC236}">
                      <a16:creationId xmlns:a16="http://schemas.microsoft.com/office/drawing/2014/main" id="{FFC1AC00-95BF-284F-8226-93E020931603}"/>
                    </a:ext>
                  </a:extLst>
                </p:cNvPr>
                <p:cNvPicPr/>
                <p:nvPr/>
              </p:nvPicPr>
              <p:blipFill>
                <a:blip r:embed="rId18"/>
                <a:stretch>
                  <a:fillRect/>
                </a:stretch>
              </p:blipFill>
              <p:spPr>
                <a:xfrm>
                  <a:off x="4680640" y="2049880"/>
                  <a:ext cx="1159200" cy="179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
            <p14:nvContentPartPr>
              <p14:cNvPr id="21" name="Entrée manuscrite 20">
                <a:extLst>
                  <a:ext uri="{FF2B5EF4-FFF2-40B4-BE49-F238E27FC236}">
                    <a16:creationId xmlns:a16="http://schemas.microsoft.com/office/drawing/2014/main" id="{4C2144A2-1101-3F46-8AC5-29DA7A96D6EB}"/>
                  </a:ext>
                </a:extLst>
              </p14:cNvPr>
              <p14:cNvContentPartPr/>
              <p14:nvPr/>
            </p14:nvContentPartPr>
            <p14:xfrm>
              <a:off x="5113360" y="1303960"/>
              <a:ext cx="1508400" cy="787680"/>
            </p14:xfrm>
          </p:contentPart>
        </mc:Choice>
        <mc:Fallback xmlns="">
          <p:pic>
            <p:nvPicPr>
              <p:cNvPr id="21" name="Entrée manuscrite 20">
                <a:extLst>
                  <a:ext uri="{FF2B5EF4-FFF2-40B4-BE49-F238E27FC236}">
                    <a16:creationId xmlns:a16="http://schemas.microsoft.com/office/drawing/2014/main" id="{4C2144A2-1101-3F46-8AC5-29DA7A96D6EB}"/>
                  </a:ext>
                </a:extLst>
              </p:cNvPr>
              <p:cNvPicPr/>
              <p:nvPr/>
            </p:nvPicPr>
            <p:blipFill>
              <a:blip r:embed="rId20"/>
              <a:stretch>
                <a:fillRect/>
              </a:stretch>
            </p:blipFill>
            <p:spPr>
              <a:xfrm>
                <a:off x="5098240" y="1288840"/>
                <a:ext cx="1539000" cy="8182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2" name="Entrée manuscrite 21">
                <a:extLst>
                  <a:ext uri="{FF2B5EF4-FFF2-40B4-BE49-F238E27FC236}">
                    <a16:creationId xmlns:a16="http://schemas.microsoft.com/office/drawing/2014/main" id="{6375E624-ABBE-5247-96C8-A9E0BEB246A8}"/>
                  </a:ext>
                </a:extLst>
              </p14:cNvPr>
              <p14:cNvContentPartPr/>
              <p14:nvPr/>
            </p14:nvContentPartPr>
            <p14:xfrm>
              <a:off x="2641600" y="2315200"/>
              <a:ext cx="251640" cy="320400"/>
            </p14:xfrm>
          </p:contentPart>
        </mc:Choice>
        <mc:Fallback xmlns="">
          <p:pic>
            <p:nvPicPr>
              <p:cNvPr id="22" name="Entrée manuscrite 21">
                <a:extLst>
                  <a:ext uri="{FF2B5EF4-FFF2-40B4-BE49-F238E27FC236}">
                    <a16:creationId xmlns:a16="http://schemas.microsoft.com/office/drawing/2014/main" id="{6375E624-ABBE-5247-96C8-A9E0BEB246A8}"/>
                  </a:ext>
                </a:extLst>
              </p:cNvPr>
              <p:cNvPicPr/>
              <p:nvPr/>
            </p:nvPicPr>
            <p:blipFill>
              <a:blip r:embed="rId22"/>
              <a:stretch>
                <a:fillRect/>
              </a:stretch>
            </p:blipFill>
            <p:spPr>
              <a:xfrm>
                <a:off x="2626480" y="2299720"/>
                <a:ext cx="281880" cy="351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 name="Entrée manuscrite 22">
                <a:extLst>
                  <a:ext uri="{FF2B5EF4-FFF2-40B4-BE49-F238E27FC236}">
                    <a16:creationId xmlns:a16="http://schemas.microsoft.com/office/drawing/2014/main" id="{75E6B53D-09A4-DD4D-815A-F063731D0CFB}"/>
                  </a:ext>
                </a:extLst>
              </p14:cNvPr>
              <p14:cNvContentPartPr/>
              <p14:nvPr/>
            </p14:nvContentPartPr>
            <p14:xfrm>
              <a:off x="3095920" y="2889040"/>
              <a:ext cx="401760" cy="584640"/>
            </p14:xfrm>
          </p:contentPart>
        </mc:Choice>
        <mc:Fallback xmlns="">
          <p:pic>
            <p:nvPicPr>
              <p:cNvPr id="23" name="Entrée manuscrite 22">
                <a:extLst>
                  <a:ext uri="{FF2B5EF4-FFF2-40B4-BE49-F238E27FC236}">
                    <a16:creationId xmlns:a16="http://schemas.microsoft.com/office/drawing/2014/main" id="{75E6B53D-09A4-DD4D-815A-F063731D0CFB}"/>
                  </a:ext>
                </a:extLst>
              </p:cNvPr>
              <p:cNvPicPr/>
              <p:nvPr/>
            </p:nvPicPr>
            <p:blipFill>
              <a:blip r:embed="rId24"/>
              <a:stretch>
                <a:fillRect/>
              </a:stretch>
            </p:blipFill>
            <p:spPr>
              <a:xfrm>
                <a:off x="3080800" y="2873920"/>
                <a:ext cx="432000" cy="6148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6" name="Entrée manuscrite 25">
                <a:extLst>
                  <a:ext uri="{FF2B5EF4-FFF2-40B4-BE49-F238E27FC236}">
                    <a16:creationId xmlns:a16="http://schemas.microsoft.com/office/drawing/2014/main" id="{279F3FCA-73CA-A34A-90B5-38FDED315959}"/>
                  </a:ext>
                </a:extLst>
              </p14:cNvPr>
              <p14:cNvContentPartPr/>
              <p14:nvPr/>
            </p14:nvContentPartPr>
            <p14:xfrm>
              <a:off x="5778280" y="2873920"/>
              <a:ext cx="66240" cy="792720"/>
            </p14:xfrm>
          </p:contentPart>
        </mc:Choice>
        <mc:Fallback xmlns="">
          <p:pic>
            <p:nvPicPr>
              <p:cNvPr id="26" name="Entrée manuscrite 25">
                <a:extLst>
                  <a:ext uri="{FF2B5EF4-FFF2-40B4-BE49-F238E27FC236}">
                    <a16:creationId xmlns:a16="http://schemas.microsoft.com/office/drawing/2014/main" id="{279F3FCA-73CA-A34A-90B5-38FDED315959}"/>
                  </a:ext>
                </a:extLst>
              </p:cNvPr>
              <p:cNvPicPr/>
              <p:nvPr/>
            </p:nvPicPr>
            <p:blipFill>
              <a:blip r:embed="rId26"/>
              <a:stretch>
                <a:fillRect/>
              </a:stretch>
            </p:blipFill>
            <p:spPr>
              <a:xfrm>
                <a:off x="5763160" y="2858440"/>
                <a:ext cx="96840" cy="823320"/>
              </a:xfrm>
              <a:prstGeom prst="rect">
                <a:avLst/>
              </a:prstGeom>
            </p:spPr>
          </p:pic>
        </mc:Fallback>
      </mc:AlternateContent>
      <p:cxnSp>
        <p:nvCxnSpPr>
          <p:cNvPr id="9" name="Connecteur droit 8">
            <a:extLst>
              <a:ext uri="{FF2B5EF4-FFF2-40B4-BE49-F238E27FC236}">
                <a16:creationId xmlns:a16="http://schemas.microsoft.com/office/drawing/2014/main" id="{36ED8707-8623-4F69-8D0B-C38E6C3013DA}"/>
              </a:ext>
            </a:extLst>
          </p:cNvPr>
          <p:cNvCxnSpPr/>
          <p:nvPr/>
        </p:nvCxnSpPr>
        <p:spPr>
          <a:xfrm>
            <a:off x="6271480" y="2604640"/>
            <a:ext cx="537779" cy="36433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866453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8" name="Google Shape;238;p2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12</a:t>
            </a:fld>
            <a:endParaRPr dirty="0"/>
          </a:p>
        </p:txBody>
      </p:sp>
      <p:sp>
        <p:nvSpPr>
          <p:cNvPr id="24" name="Google Shape;84;p13">
            <a:extLst>
              <a:ext uri="{FF2B5EF4-FFF2-40B4-BE49-F238E27FC236}">
                <a16:creationId xmlns:a16="http://schemas.microsoft.com/office/drawing/2014/main" id="{0BC9967E-479C-433A-B983-5222CD85493E}"/>
              </a:ext>
            </a:extLst>
          </p:cNvPr>
          <p:cNvSpPr txBox="1">
            <a:spLocks/>
          </p:cNvSpPr>
          <p:nvPr/>
        </p:nvSpPr>
        <p:spPr>
          <a:xfrm rot="60000">
            <a:off x="393801" y="417155"/>
            <a:ext cx="5407257" cy="53984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1pPr>
            <a:lvl2pPr marR="0" lvl="1"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2pPr>
            <a:lvl3pPr marR="0" lvl="2"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3pPr>
            <a:lvl4pPr marR="0" lvl="3"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4pPr>
            <a:lvl5pPr marR="0" lvl="4"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5pPr>
            <a:lvl6pPr marR="0" lvl="5"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6pPr>
            <a:lvl7pPr marR="0" lvl="6"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7pPr>
            <a:lvl8pPr marR="0" lvl="7"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8pPr>
            <a:lvl9pPr marR="0" lvl="8"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9pPr>
          </a:lstStyle>
          <a:p>
            <a:r>
              <a:rPr lang="fr-CA" sz="3200" dirty="0">
                <a:solidFill>
                  <a:srgbClr val="000000"/>
                </a:solidFill>
              </a:rPr>
              <a:t>Dans une séquence justificative</a:t>
            </a:r>
          </a:p>
        </p:txBody>
      </p:sp>
      <p:sp>
        <p:nvSpPr>
          <p:cNvPr id="4" name="Google Shape;379;p28">
            <a:extLst>
              <a:ext uri="{FF2B5EF4-FFF2-40B4-BE49-F238E27FC236}">
                <a16:creationId xmlns:a16="http://schemas.microsoft.com/office/drawing/2014/main" id="{9556A830-E9B1-47DC-AFC1-3192678494C4}"/>
              </a:ext>
            </a:extLst>
          </p:cNvPr>
          <p:cNvSpPr txBox="1">
            <a:spLocks/>
          </p:cNvSpPr>
          <p:nvPr/>
        </p:nvSpPr>
        <p:spPr>
          <a:xfrm>
            <a:off x="4116400" y="4807375"/>
            <a:ext cx="911100" cy="336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200" b="0" i="0" u="none" strike="noStrike" cap="none">
                <a:solidFill>
                  <a:srgbClr val="FFFFFF"/>
                </a:solidFill>
                <a:latin typeface="Bangers"/>
                <a:ea typeface="Bangers"/>
                <a:cs typeface="Bangers"/>
                <a:sym typeface="Bangers"/>
              </a:defRPr>
            </a:lvl1pPr>
            <a:lvl2pPr marR="0" lvl="1" algn="r" rtl="0">
              <a:lnSpc>
                <a:spcPct val="100000"/>
              </a:lnSpc>
              <a:spcBef>
                <a:spcPts val="0"/>
              </a:spcBef>
              <a:spcAft>
                <a:spcPts val="0"/>
              </a:spcAft>
              <a:buClr>
                <a:srgbClr val="000000"/>
              </a:buClr>
              <a:buFont typeface="Arial"/>
              <a:buNone/>
              <a:defRPr sz="1200" b="0" i="0" u="none" strike="noStrike" cap="none">
                <a:solidFill>
                  <a:srgbClr val="FFFFFF"/>
                </a:solidFill>
                <a:latin typeface="Bangers"/>
                <a:ea typeface="Bangers"/>
                <a:cs typeface="Bangers"/>
                <a:sym typeface="Bangers"/>
              </a:defRPr>
            </a:lvl2pPr>
            <a:lvl3pPr marR="0" lvl="2" algn="r" rtl="0">
              <a:lnSpc>
                <a:spcPct val="100000"/>
              </a:lnSpc>
              <a:spcBef>
                <a:spcPts val="0"/>
              </a:spcBef>
              <a:spcAft>
                <a:spcPts val="0"/>
              </a:spcAft>
              <a:buClr>
                <a:srgbClr val="000000"/>
              </a:buClr>
              <a:buFont typeface="Arial"/>
              <a:buNone/>
              <a:defRPr sz="1200" b="0" i="0" u="none" strike="noStrike" cap="none">
                <a:solidFill>
                  <a:srgbClr val="FFFFFF"/>
                </a:solidFill>
                <a:latin typeface="Bangers"/>
                <a:ea typeface="Bangers"/>
                <a:cs typeface="Bangers"/>
                <a:sym typeface="Bangers"/>
              </a:defRPr>
            </a:lvl3pPr>
            <a:lvl4pPr marR="0" lvl="3" algn="r" rtl="0">
              <a:lnSpc>
                <a:spcPct val="100000"/>
              </a:lnSpc>
              <a:spcBef>
                <a:spcPts val="0"/>
              </a:spcBef>
              <a:spcAft>
                <a:spcPts val="0"/>
              </a:spcAft>
              <a:buClr>
                <a:srgbClr val="000000"/>
              </a:buClr>
              <a:buFont typeface="Arial"/>
              <a:buNone/>
              <a:defRPr sz="1200" b="0" i="0" u="none" strike="noStrike" cap="none">
                <a:solidFill>
                  <a:srgbClr val="FFFFFF"/>
                </a:solidFill>
                <a:latin typeface="Bangers"/>
                <a:ea typeface="Bangers"/>
                <a:cs typeface="Bangers"/>
                <a:sym typeface="Bangers"/>
              </a:defRPr>
            </a:lvl4pPr>
            <a:lvl5pPr marR="0" lvl="4" algn="r" rtl="0">
              <a:lnSpc>
                <a:spcPct val="100000"/>
              </a:lnSpc>
              <a:spcBef>
                <a:spcPts val="0"/>
              </a:spcBef>
              <a:spcAft>
                <a:spcPts val="0"/>
              </a:spcAft>
              <a:buClr>
                <a:srgbClr val="000000"/>
              </a:buClr>
              <a:buFont typeface="Arial"/>
              <a:buNone/>
              <a:defRPr sz="1200" b="0" i="0" u="none" strike="noStrike" cap="none">
                <a:solidFill>
                  <a:srgbClr val="FFFFFF"/>
                </a:solidFill>
                <a:latin typeface="Bangers"/>
                <a:ea typeface="Bangers"/>
                <a:cs typeface="Bangers"/>
                <a:sym typeface="Bangers"/>
              </a:defRPr>
            </a:lvl5pPr>
            <a:lvl6pPr marR="0" lvl="5" algn="r" rtl="0">
              <a:lnSpc>
                <a:spcPct val="100000"/>
              </a:lnSpc>
              <a:spcBef>
                <a:spcPts val="0"/>
              </a:spcBef>
              <a:spcAft>
                <a:spcPts val="0"/>
              </a:spcAft>
              <a:buClr>
                <a:srgbClr val="000000"/>
              </a:buClr>
              <a:buFont typeface="Arial"/>
              <a:buNone/>
              <a:defRPr sz="1200" b="0" i="0" u="none" strike="noStrike" cap="none">
                <a:solidFill>
                  <a:srgbClr val="FFFFFF"/>
                </a:solidFill>
                <a:latin typeface="Bangers"/>
                <a:ea typeface="Bangers"/>
                <a:cs typeface="Bangers"/>
                <a:sym typeface="Bangers"/>
              </a:defRPr>
            </a:lvl6pPr>
            <a:lvl7pPr marR="0" lvl="6" algn="r" rtl="0">
              <a:lnSpc>
                <a:spcPct val="100000"/>
              </a:lnSpc>
              <a:spcBef>
                <a:spcPts val="0"/>
              </a:spcBef>
              <a:spcAft>
                <a:spcPts val="0"/>
              </a:spcAft>
              <a:buClr>
                <a:srgbClr val="000000"/>
              </a:buClr>
              <a:buFont typeface="Arial"/>
              <a:buNone/>
              <a:defRPr sz="1200" b="0" i="0" u="none" strike="noStrike" cap="none">
                <a:solidFill>
                  <a:srgbClr val="FFFFFF"/>
                </a:solidFill>
                <a:latin typeface="Bangers"/>
                <a:ea typeface="Bangers"/>
                <a:cs typeface="Bangers"/>
                <a:sym typeface="Bangers"/>
              </a:defRPr>
            </a:lvl7pPr>
            <a:lvl8pPr marR="0" lvl="7" algn="r" rtl="0">
              <a:lnSpc>
                <a:spcPct val="100000"/>
              </a:lnSpc>
              <a:spcBef>
                <a:spcPts val="0"/>
              </a:spcBef>
              <a:spcAft>
                <a:spcPts val="0"/>
              </a:spcAft>
              <a:buClr>
                <a:srgbClr val="000000"/>
              </a:buClr>
              <a:buFont typeface="Arial"/>
              <a:buNone/>
              <a:defRPr sz="1200" b="0" i="0" u="none" strike="noStrike" cap="none">
                <a:solidFill>
                  <a:srgbClr val="FFFFFF"/>
                </a:solidFill>
                <a:latin typeface="Bangers"/>
                <a:ea typeface="Bangers"/>
                <a:cs typeface="Bangers"/>
                <a:sym typeface="Bangers"/>
              </a:defRPr>
            </a:lvl8pPr>
            <a:lvl9pPr marR="0" lvl="8" algn="r" rtl="0">
              <a:lnSpc>
                <a:spcPct val="100000"/>
              </a:lnSpc>
              <a:spcBef>
                <a:spcPts val="0"/>
              </a:spcBef>
              <a:spcAft>
                <a:spcPts val="0"/>
              </a:spcAft>
              <a:buClr>
                <a:srgbClr val="000000"/>
              </a:buClr>
              <a:buFont typeface="Arial"/>
              <a:buNone/>
              <a:defRPr sz="1200" b="0" i="0" u="none" strike="noStrike" cap="none">
                <a:solidFill>
                  <a:srgbClr val="FFFFFF"/>
                </a:solidFill>
                <a:latin typeface="Bangers"/>
                <a:ea typeface="Bangers"/>
                <a:cs typeface="Bangers"/>
                <a:sym typeface="Bangers"/>
              </a:defRPr>
            </a:lvl9pPr>
          </a:lstStyle>
          <a:p>
            <a:pPr algn="ctr"/>
            <a:fld id="{00000000-1234-1234-1234-123412341234}" type="slidenum">
              <a:rPr lang="en" smtClean="0"/>
              <a:pPr algn="ctr"/>
              <a:t>12</a:t>
            </a:fld>
            <a:endParaRPr lang="en" dirty="0"/>
          </a:p>
        </p:txBody>
      </p:sp>
      <p:graphicFrame>
        <p:nvGraphicFramePr>
          <p:cNvPr id="6" name="Diagramme 5">
            <a:extLst>
              <a:ext uri="{FF2B5EF4-FFF2-40B4-BE49-F238E27FC236}">
                <a16:creationId xmlns:a16="http://schemas.microsoft.com/office/drawing/2014/main" id="{B0836233-2E07-4BE2-934F-59CF11004C5C}"/>
              </a:ext>
            </a:extLst>
          </p:cNvPr>
          <p:cNvGraphicFramePr/>
          <p:nvPr>
            <p:extLst>
              <p:ext uri="{D42A27DB-BD31-4B8C-83A1-F6EECF244321}">
                <p14:modId xmlns:p14="http://schemas.microsoft.com/office/powerpoint/2010/main" val="2336956151"/>
              </p:ext>
            </p:extLst>
          </p:nvPr>
        </p:nvGraphicFramePr>
        <p:xfrm>
          <a:off x="765545" y="1095022"/>
          <a:ext cx="6220461" cy="37625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e 6">
            <a:extLst>
              <a:ext uri="{FF2B5EF4-FFF2-40B4-BE49-F238E27FC236}">
                <a16:creationId xmlns:a16="http://schemas.microsoft.com/office/drawing/2014/main" id="{4B67A275-394F-4B19-96BC-B20F5FF04848}"/>
              </a:ext>
            </a:extLst>
          </p:cNvPr>
          <p:cNvGrpSpPr/>
          <p:nvPr/>
        </p:nvGrpSpPr>
        <p:grpSpPr>
          <a:xfrm>
            <a:off x="7115114" y="996948"/>
            <a:ext cx="1780530" cy="3564895"/>
            <a:chOff x="5635626" y="1413343"/>
            <a:chExt cx="3138742" cy="4797578"/>
          </a:xfrm>
        </p:grpSpPr>
        <p:sp>
          <p:nvSpPr>
            <p:cNvPr id="8" name="Accolade fermante 7">
              <a:extLst>
                <a:ext uri="{FF2B5EF4-FFF2-40B4-BE49-F238E27FC236}">
                  <a16:creationId xmlns:a16="http://schemas.microsoft.com/office/drawing/2014/main" id="{C95FBDB5-8AE3-43A0-9A2F-7585DAEB0F6B}"/>
                </a:ext>
              </a:extLst>
            </p:cNvPr>
            <p:cNvSpPr/>
            <p:nvPr/>
          </p:nvSpPr>
          <p:spPr>
            <a:xfrm>
              <a:off x="5635626" y="1413343"/>
              <a:ext cx="455188" cy="4797578"/>
            </a:xfrm>
            <a:prstGeom prst="rightBrace">
              <a:avLst>
                <a:gd name="adj1" fmla="val 48333"/>
                <a:gd name="adj2" fmla="val 48931"/>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CA"/>
            </a:p>
          </p:txBody>
        </p:sp>
        <p:sp>
          <p:nvSpPr>
            <p:cNvPr id="9" name="ZoneTexte 8">
              <a:extLst>
                <a:ext uri="{FF2B5EF4-FFF2-40B4-BE49-F238E27FC236}">
                  <a16:creationId xmlns:a16="http://schemas.microsoft.com/office/drawing/2014/main" id="{53AEAC88-FB27-4276-BD3A-051B39D4A2B0}"/>
                </a:ext>
              </a:extLst>
            </p:cNvPr>
            <p:cNvSpPr txBox="1"/>
            <p:nvPr/>
          </p:nvSpPr>
          <p:spPr>
            <a:xfrm>
              <a:off x="5863221" y="1848286"/>
              <a:ext cx="2911147" cy="4349108"/>
            </a:xfrm>
            <a:prstGeom prst="rect">
              <a:avLst/>
            </a:prstGeom>
            <a:noFill/>
          </p:spPr>
          <p:txBody>
            <a:bodyPr wrap="square" rtlCol="0">
              <a:spAutoFit/>
            </a:bodyPr>
            <a:lstStyle/>
            <a:p>
              <a:r>
                <a:rPr lang="fr-CA" sz="1800" b="1" dirty="0">
                  <a:solidFill>
                    <a:schemeClr val="tx1"/>
                  </a:solidFill>
                  <a:latin typeface="Sniglet" panose="020B0604020202020204" charset="0"/>
                  <a:cs typeface="Miriam Libre" panose="020B0604020202020204" charset="-79"/>
                </a:rPr>
                <a:t>Balisée par des marqueurs </a:t>
              </a:r>
            </a:p>
            <a:p>
              <a:r>
                <a:rPr lang="fr-CA" sz="1800" b="1" dirty="0">
                  <a:solidFill>
                    <a:schemeClr val="tx1"/>
                  </a:solidFill>
                  <a:latin typeface="Sniglet" panose="020B0604020202020204" charset="0"/>
                  <a:cs typeface="Miriam Libre" panose="020B0604020202020204" charset="-79"/>
                </a:rPr>
                <a:t>de relation</a:t>
              </a:r>
            </a:p>
            <a:p>
              <a:pPr marL="342900" indent="-342900">
                <a:buFontTx/>
                <a:buChar char="-"/>
              </a:pPr>
              <a:r>
                <a:rPr lang="fr-CA" sz="1600" b="1" dirty="0">
                  <a:solidFill>
                    <a:schemeClr val="tx1"/>
                  </a:solidFill>
                  <a:latin typeface="Sniglet" panose="020B0604020202020204" charset="0"/>
                  <a:cs typeface="Miriam Libre" panose="020B0604020202020204" charset="-79"/>
                </a:rPr>
                <a:t>D’abord</a:t>
              </a:r>
            </a:p>
            <a:p>
              <a:pPr marL="342900" indent="-342900">
                <a:buFontTx/>
                <a:buChar char="-"/>
              </a:pPr>
              <a:r>
                <a:rPr lang="fr-CA" sz="1600" b="1" dirty="0">
                  <a:solidFill>
                    <a:schemeClr val="tx1"/>
                  </a:solidFill>
                  <a:latin typeface="Sniglet" panose="020B0604020202020204" charset="0"/>
                  <a:cs typeface="Miriam Libre" panose="020B0604020202020204" charset="-79"/>
                </a:rPr>
                <a:t>De plus</a:t>
              </a:r>
            </a:p>
            <a:p>
              <a:pPr marL="342900" indent="-342900">
                <a:buFontTx/>
                <a:buChar char="-"/>
              </a:pPr>
              <a:r>
                <a:rPr lang="fr-CA" sz="1600" b="1" dirty="0">
                  <a:solidFill>
                    <a:schemeClr val="tx1"/>
                  </a:solidFill>
                  <a:latin typeface="Sniglet" panose="020B0604020202020204" charset="0"/>
                  <a:cs typeface="Miriam Libre" panose="020B0604020202020204" charset="-79"/>
                </a:rPr>
                <a:t>Puisque</a:t>
              </a:r>
            </a:p>
            <a:p>
              <a:pPr marL="342900" indent="-342900">
                <a:buFontTx/>
                <a:buChar char="-"/>
              </a:pPr>
              <a:r>
                <a:rPr lang="fr-CA" sz="1600" b="1" dirty="0">
                  <a:solidFill>
                    <a:schemeClr val="tx1"/>
                  </a:solidFill>
                  <a:latin typeface="Sniglet" panose="020B0604020202020204" charset="0"/>
                  <a:cs typeface="Miriam Libre" panose="020B0604020202020204" charset="-79"/>
                </a:rPr>
                <a:t>En effet</a:t>
              </a:r>
            </a:p>
            <a:p>
              <a:pPr marL="342900" indent="-342900">
                <a:buFontTx/>
                <a:buChar char="-"/>
              </a:pPr>
              <a:r>
                <a:rPr lang="fr-CA" sz="1600" b="1" dirty="0">
                  <a:solidFill>
                    <a:schemeClr val="tx1"/>
                  </a:solidFill>
                  <a:latin typeface="Sniglet" panose="020B0604020202020204" charset="0"/>
                  <a:cs typeface="Miriam Libre" panose="020B0604020202020204" charset="-79"/>
                </a:rPr>
                <a:t>Par la suite</a:t>
              </a:r>
            </a:p>
            <a:p>
              <a:pPr marL="342900" indent="-342900">
                <a:buFontTx/>
                <a:buChar char="-"/>
              </a:pPr>
              <a:r>
                <a:rPr lang="fr-CA" sz="1600" b="1" dirty="0">
                  <a:solidFill>
                    <a:schemeClr val="tx1"/>
                  </a:solidFill>
                  <a:latin typeface="Sniglet" panose="020B0604020202020204" charset="0"/>
                  <a:cs typeface="Miriam Libre" panose="020B0604020202020204" charset="-79"/>
                </a:rPr>
                <a:t>Enfin</a:t>
              </a:r>
            </a:p>
            <a:p>
              <a:pPr marL="342900" indent="-342900">
                <a:buFontTx/>
                <a:buChar char="-"/>
              </a:pPr>
              <a:r>
                <a:rPr lang="fr-CA" sz="1600" b="1" dirty="0">
                  <a:solidFill>
                    <a:schemeClr val="tx1"/>
                  </a:solidFill>
                  <a:latin typeface="Sniglet" panose="020B0604020202020204" charset="0"/>
                  <a:cs typeface="Miriam Libre" panose="020B0604020202020204" charset="-79"/>
                </a:rPr>
                <a:t>Etc.</a:t>
              </a:r>
            </a:p>
            <a:p>
              <a:pPr marL="342900" indent="-342900">
                <a:buFontTx/>
                <a:buChar char="-"/>
              </a:pPr>
              <a:endParaRPr lang="fr-CA" sz="2000" b="1" dirty="0">
                <a:solidFill>
                  <a:schemeClr val="bg1"/>
                </a:solidFill>
                <a:latin typeface="Miriam Libre" panose="020B0604020202020204" charset="-79"/>
                <a:cs typeface="Miriam Libre" panose="020B0604020202020204" charset="-79"/>
              </a:endParaRPr>
            </a:p>
          </p:txBody>
        </p:sp>
      </p:grpSp>
    </p:spTree>
    <p:extLst>
      <p:ext uri="{BB962C8B-B14F-4D97-AF65-F5344CB8AC3E}">
        <p14:creationId xmlns:p14="http://schemas.microsoft.com/office/powerpoint/2010/main" val="2664544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dgm id="{2891E8C3-B312-4EA1-9DC5-98797E1ED2B7}"/>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dgm id="{8CEAF5C6-EEB6-4A3E-8861-A6F2F8343EF5}"/>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graphicEl>
                                              <a:dgm id="{1CDDE676-83D3-4DD0-9F79-BD37412BF182}"/>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graphicEl>
                                              <a:dgm id="{E96FD752-6C1A-4F01-A9E3-CA9997B45EDD}"/>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graphicEl>
                                              <a:dgm id="{17B1A9CB-4A53-40A9-930C-73FA8A2A1174}"/>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824BB0"/>
        </a:solidFill>
        <a:effectLst/>
      </p:bgPr>
    </p:bg>
    <p:spTree>
      <p:nvGrpSpPr>
        <p:cNvPr id="1" name="Shape 111"/>
        <p:cNvGrpSpPr/>
        <p:nvPr/>
      </p:nvGrpSpPr>
      <p:grpSpPr>
        <a:xfrm>
          <a:off x="0" y="0"/>
          <a:ext cx="0" cy="0"/>
          <a:chOff x="0" y="0"/>
          <a:chExt cx="0" cy="0"/>
        </a:xfrm>
      </p:grpSpPr>
      <p:sp>
        <p:nvSpPr>
          <p:cNvPr id="112" name="Google Shape;112;p17"/>
          <p:cNvSpPr txBox="1">
            <a:spLocks noGrp="1"/>
          </p:cNvSpPr>
          <p:nvPr>
            <p:ph type="ctrTitle" idx="4294967295"/>
          </p:nvPr>
        </p:nvSpPr>
        <p:spPr>
          <a:xfrm>
            <a:off x="518040" y="9122"/>
            <a:ext cx="475642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CA" sz="5400">
                <a:solidFill>
                  <a:srgbClr val="FAD900"/>
                </a:solidFill>
              </a:rPr>
              <a:t>Repères culturels</a:t>
            </a:r>
            <a:r>
              <a:rPr lang="en" sz="10400">
                <a:solidFill>
                  <a:srgbClr val="FAD900"/>
                </a:solidFill>
              </a:rPr>
              <a:t> </a:t>
            </a:r>
            <a:endParaRPr sz="10400">
              <a:solidFill>
                <a:srgbClr val="FAD900"/>
              </a:solidFill>
            </a:endParaRPr>
          </a:p>
        </p:txBody>
      </p:sp>
      <p:sp>
        <p:nvSpPr>
          <p:cNvPr id="114" name="Google Shape;114;p17"/>
          <p:cNvSpPr/>
          <p:nvPr/>
        </p:nvSpPr>
        <p:spPr>
          <a:xfrm>
            <a:off x="7728456" y="2171604"/>
            <a:ext cx="229545" cy="219177"/>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AD9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BC00"/>
              </a:solidFill>
            </a:endParaRPr>
          </a:p>
        </p:txBody>
      </p:sp>
      <p:grpSp>
        <p:nvGrpSpPr>
          <p:cNvPr id="115" name="Google Shape;115;p17"/>
          <p:cNvGrpSpPr/>
          <p:nvPr/>
        </p:nvGrpSpPr>
        <p:grpSpPr>
          <a:xfrm>
            <a:off x="8163182" y="370366"/>
            <a:ext cx="590437" cy="551753"/>
            <a:chOff x="6654650" y="3665275"/>
            <a:chExt cx="409100" cy="409125"/>
          </a:xfrm>
        </p:grpSpPr>
        <p:sp>
          <p:nvSpPr>
            <p:cNvPr id="116" name="Google Shape;116;p17"/>
            <p:cNvSpPr/>
            <p:nvPr/>
          </p:nvSpPr>
          <p:spPr>
            <a:xfrm>
              <a:off x="6808525" y="3819150"/>
              <a:ext cx="211875" cy="211900"/>
            </a:xfrm>
            <a:custGeom>
              <a:avLst/>
              <a:gdLst/>
              <a:ahLst/>
              <a:cxnLst/>
              <a:rect l="l" t="t" r="r" b="b"/>
              <a:pathLst>
                <a:path w="8475" h="8476" extrusionOk="0">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BC00"/>
                </a:solidFill>
              </a:endParaRPr>
            </a:p>
          </p:txBody>
        </p:sp>
        <p:sp>
          <p:nvSpPr>
            <p:cNvPr id="117" name="Google Shape;117;p17"/>
            <p:cNvSpPr/>
            <p:nvPr/>
          </p:nvSpPr>
          <p:spPr>
            <a:xfrm>
              <a:off x="6654650" y="3665275"/>
              <a:ext cx="409100" cy="409125"/>
            </a:xfrm>
            <a:custGeom>
              <a:avLst/>
              <a:gdLst/>
              <a:ahLst/>
              <a:cxnLst/>
              <a:rect l="l" t="t" r="r" b="b"/>
              <a:pathLst>
                <a:path w="16364" h="16365" extrusionOk="0">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BC00"/>
                </a:solidFill>
              </a:endParaRPr>
            </a:p>
          </p:txBody>
        </p:sp>
      </p:grpSp>
      <p:grpSp>
        <p:nvGrpSpPr>
          <p:cNvPr id="118" name="Google Shape;118;p17"/>
          <p:cNvGrpSpPr/>
          <p:nvPr/>
        </p:nvGrpSpPr>
        <p:grpSpPr>
          <a:xfrm rot="324429">
            <a:off x="6999377" y="1758830"/>
            <a:ext cx="461372" cy="479384"/>
            <a:chOff x="570875" y="4322250"/>
            <a:chExt cx="443300" cy="443325"/>
          </a:xfrm>
        </p:grpSpPr>
        <p:sp>
          <p:nvSpPr>
            <p:cNvPr id="119" name="Google Shape;119;p17"/>
            <p:cNvSpPr/>
            <p:nvPr/>
          </p:nvSpPr>
          <p:spPr>
            <a:xfrm>
              <a:off x="570875" y="4322250"/>
              <a:ext cx="443300" cy="443325"/>
            </a:xfrm>
            <a:custGeom>
              <a:avLst/>
              <a:gdLst/>
              <a:ahLst/>
              <a:cxnLst/>
              <a:rect l="l" t="t" r="r" b="b"/>
              <a:pathLst>
                <a:path w="17732" h="17733" extrusionOk="0">
                  <a:moveTo>
                    <a:pt x="13091" y="2712"/>
                  </a:moveTo>
                  <a:lnTo>
                    <a:pt x="13286" y="2736"/>
                  </a:lnTo>
                  <a:lnTo>
                    <a:pt x="13506" y="2785"/>
                  </a:lnTo>
                  <a:lnTo>
                    <a:pt x="13702" y="2858"/>
                  </a:lnTo>
                  <a:lnTo>
                    <a:pt x="13873" y="2956"/>
                  </a:lnTo>
                  <a:lnTo>
                    <a:pt x="14068" y="3054"/>
                  </a:lnTo>
                  <a:lnTo>
                    <a:pt x="14239" y="3176"/>
                  </a:lnTo>
                  <a:lnTo>
                    <a:pt x="14410" y="3323"/>
                  </a:lnTo>
                  <a:lnTo>
                    <a:pt x="14556" y="3493"/>
                  </a:lnTo>
                  <a:lnTo>
                    <a:pt x="14679" y="3664"/>
                  </a:lnTo>
                  <a:lnTo>
                    <a:pt x="14776" y="3860"/>
                  </a:lnTo>
                  <a:lnTo>
                    <a:pt x="14874" y="4031"/>
                  </a:lnTo>
                  <a:lnTo>
                    <a:pt x="14947" y="4226"/>
                  </a:lnTo>
                  <a:lnTo>
                    <a:pt x="14996" y="4446"/>
                  </a:lnTo>
                  <a:lnTo>
                    <a:pt x="15021" y="4641"/>
                  </a:lnTo>
                  <a:lnTo>
                    <a:pt x="15021" y="4861"/>
                  </a:lnTo>
                  <a:lnTo>
                    <a:pt x="15021" y="5057"/>
                  </a:lnTo>
                  <a:lnTo>
                    <a:pt x="14996" y="5252"/>
                  </a:lnTo>
                  <a:lnTo>
                    <a:pt x="14947" y="5472"/>
                  </a:lnTo>
                  <a:lnTo>
                    <a:pt x="14874" y="5667"/>
                  </a:lnTo>
                  <a:lnTo>
                    <a:pt x="14776" y="5838"/>
                  </a:lnTo>
                  <a:lnTo>
                    <a:pt x="14679" y="6033"/>
                  </a:lnTo>
                  <a:lnTo>
                    <a:pt x="14556" y="6204"/>
                  </a:lnTo>
                  <a:lnTo>
                    <a:pt x="14410" y="6375"/>
                  </a:lnTo>
                  <a:lnTo>
                    <a:pt x="13433" y="7328"/>
                  </a:lnTo>
                  <a:lnTo>
                    <a:pt x="13311" y="7426"/>
                  </a:lnTo>
                  <a:lnTo>
                    <a:pt x="13189" y="7499"/>
                  </a:lnTo>
                  <a:lnTo>
                    <a:pt x="13042" y="7548"/>
                  </a:lnTo>
                  <a:lnTo>
                    <a:pt x="12871" y="7572"/>
                  </a:lnTo>
                  <a:lnTo>
                    <a:pt x="12725" y="7548"/>
                  </a:lnTo>
                  <a:lnTo>
                    <a:pt x="12578" y="7499"/>
                  </a:lnTo>
                  <a:lnTo>
                    <a:pt x="12456" y="7426"/>
                  </a:lnTo>
                  <a:lnTo>
                    <a:pt x="12334" y="7328"/>
                  </a:lnTo>
                  <a:lnTo>
                    <a:pt x="10405" y="5398"/>
                  </a:lnTo>
                  <a:lnTo>
                    <a:pt x="10307" y="5276"/>
                  </a:lnTo>
                  <a:lnTo>
                    <a:pt x="10234" y="5154"/>
                  </a:lnTo>
                  <a:lnTo>
                    <a:pt x="10185" y="5008"/>
                  </a:lnTo>
                  <a:lnTo>
                    <a:pt x="10160" y="4861"/>
                  </a:lnTo>
                  <a:lnTo>
                    <a:pt x="10185" y="4690"/>
                  </a:lnTo>
                  <a:lnTo>
                    <a:pt x="10234" y="4544"/>
                  </a:lnTo>
                  <a:lnTo>
                    <a:pt x="10307" y="4422"/>
                  </a:lnTo>
                  <a:lnTo>
                    <a:pt x="10405" y="4299"/>
                  </a:lnTo>
                  <a:lnTo>
                    <a:pt x="11357" y="3323"/>
                  </a:lnTo>
                  <a:lnTo>
                    <a:pt x="11528" y="3176"/>
                  </a:lnTo>
                  <a:lnTo>
                    <a:pt x="11699" y="3054"/>
                  </a:lnTo>
                  <a:lnTo>
                    <a:pt x="11894" y="2956"/>
                  </a:lnTo>
                  <a:lnTo>
                    <a:pt x="12065" y="2858"/>
                  </a:lnTo>
                  <a:lnTo>
                    <a:pt x="12261" y="2785"/>
                  </a:lnTo>
                  <a:lnTo>
                    <a:pt x="12481" y="2736"/>
                  </a:lnTo>
                  <a:lnTo>
                    <a:pt x="12676" y="2712"/>
                  </a:lnTo>
                  <a:close/>
                  <a:moveTo>
                    <a:pt x="8377" y="8867"/>
                  </a:moveTo>
                  <a:lnTo>
                    <a:pt x="8475" y="8891"/>
                  </a:lnTo>
                  <a:lnTo>
                    <a:pt x="8548" y="8915"/>
                  </a:lnTo>
                  <a:lnTo>
                    <a:pt x="8646" y="8964"/>
                  </a:lnTo>
                  <a:lnTo>
                    <a:pt x="8719" y="9013"/>
                  </a:lnTo>
                  <a:lnTo>
                    <a:pt x="8768" y="9086"/>
                  </a:lnTo>
                  <a:lnTo>
                    <a:pt x="8817" y="9184"/>
                  </a:lnTo>
                  <a:lnTo>
                    <a:pt x="8841" y="9257"/>
                  </a:lnTo>
                  <a:lnTo>
                    <a:pt x="8866" y="9355"/>
                  </a:lnTo>
                  <a:lnTo>
                    <a:pt x="8841" y="9453"/>
                  </a:lnTo>
                  <a:lnTo>
                    <a:pt x="8817" y="9550"/>
                  </a:lnTo>
                  <a:lnTo>
                    <a:pt x="8768" y="9624"/>
                  </a:lnTo>
                  <a:lnTo>
                    <a:pt x="8719" y="9697"/>
                  </a:lnTo>
                  <a:lnTo>
                    <a:pt x="6179" y="12237"/>
                  </a:lnTo>
                  <a:lnTo>
                    <a:pt x="6106" y="12310"/>
                  </a:lnTo>
                  <a:lnTo>
                    <a:pt x="6033" y="12359"/>
                  </a:lnTo>
                  <a:lnTo>
                    <a:pt x="5935" y="12383"/>
                  </a:lnTo>
                  <a:lnTo>
                    <a:pt x="5740" y="12383"/>
                  </a:lnTo>
                  <a:lnTo>
                    <a:pt x="5642" y="12359"/>
                  </a:lnTo>
                  <a:lnTo>
                    <a:pt x="5569" y="12310"/>
                  </a:lnTo>
                  <a:lnTo>
                    <a:pt x="5496" y="12237"/>
                  </a:lnTo>
                  <a:lnTo>
                    <a:pt x="5422" y="12164"/>
                  </a:lnTo>
                  <a:lnTo>
                    <a:pt x="5373" y="12090"/>
                  </a:lnTo>
                  <a:lnTo>
                    <a:pt x="5349" y="11993"/>
                  </a:lnTo>
                  <a:lnTo>
                    <a:pt x="5349" y="11895"/>
                  </a:lnTo>
                  <a:lnTo>
                    <a:pt x="5349" y="11797"/>
                  </a:lnTo>
                  <a:lnTo>
                    <a:pt x="5373" y="11700"/>
                  </a:lnTo>
                  <a:lnTo>
                    <a:pt x="5422" y="11626"/>
                  </a:lnTo>
                  <a:lnTo>
                    <a:pt x="5496" y="11553"/>
                  </a:lnTo>
                  <a:lnTo>
                    <a:pt x="8036" y="9013"/>
                  </a:lnTo>
                  <a:lnTo>
                    <a:pt x="8109" y="8964"/>
                  </a:lnTo>
                  <a:lnTo>
                    <a:pt x="8182" y="8915"/>
                  </a:lnTo>
                  <a:lnTo>
                    <a:pt x="8280" y="8891"/>
                  </a:lnTo>
                  <a:lnTo>
                    <a:pt x="8377" y="8867"/>
                  </a:lnTo>
                  <a:close/>
                  <a:moveTo>
                    <a:pt x="14825" y="1"/>
                  </a:moveTo>
                  <a:lnTo>
                    <a:pt x="14288" y="25"/>
                  </a:lnTo>
                  <a:lnTo>
                    <a:pt x="13751" y="50"/>
                  </a:lnTo>
                  <a:lnTo>
                    <a:pt x="13213" y="123"/>
                  </a:lnTo>
                  <a:lnTo>
                    <a:pt x="12676" y="245"/>
                  </a:lnTo>
                  <a:lnTo>
                    <a:pt x="12163" y="367"/>
                  </a:lnTo>
                  <a:lnTo>
                    <a:pt x="11675" y="538"/>
                  </a:lnTo>
                  <a:lnTo>
                    <a:pt x="11235" y="758"/>
                  </a:lnTo>
                  <a:lnTo>
                    <a:pt x="11015" y="856"/>
                  </a:lnTo>
                  <a:lnTo>
                    <a:pt x="10844" y="1002"/>
                  </a:lnTo>
                  <a:lnTo>
                    <a:pt x="10649" y="1124"/>
                  </a:lnTo>
                  <a:lnTo>
                    <a:pt x="10502" y="1271"/>
                  </a:lnTo>
                  <a:lnTo>
                    <a:pt x="5544" y="6229"/>
                  </a:lnTo>
                  <a:lnTo>
                    <a:pt x="391" y="6229"/>
                  </a:lnTo>
                  <a:lnTo>
                    <a:pt x="245" y="6253"/>
                  </a:lnTo>
                  <a:lnTo>
                    <a:pt x="147" y="6278"/>
                  </a:lnTo>
                  <a:lnTo>
                    <a:pt x="49" y="6327"/>
                  </a:lnTo>
                  <a:lnTo>
                    <a:pt x="0" y="6400"/>
                  </a:lnTo>
                  <a:lnTo>
                    <a:pt x="0" y="6473"/>
                  </a:lnTo>
                  <a:lnTo>
                    <a:pt x="25" y="6571"/>
                  </a:lnTo>
                  <a:lnTo>
                    <a:pt x="74" y="6668"/>
                  </a:lnTo>
                  <a:lnTo>
                    <a:pt x="171" y="6791"/>
                  </a:lnTo>
                  <a:lnTo>
                    <a:pt x="2589" y="9184"/>
                  </a:lnTo>
                  <a:lnTo>
                    <a:pt x="2272" y="9502"/>
                  </a:lnTo>
                  <a:lnTo>
                    <a:pt x="953" y="9746"/>
                  </a:lnTo>
                  <a:lnTo>
                    <a:pt x="806" y="9795"/>
                  </a:lnTo>
                  <a:lnTo>
                    <a:pt x="684" y="9843"/>
                  </a:lnTo>
                  <a:lnTo>
                    <a:pt x="611" y="9941"/>
                  </a:lnTo>
                  <a:lnTo>
                    <a:pt x="562" y="10014"/>
                  </a:lnTo>
                  <a:lnTo>
                    <a:pt x="562" y="10112"/>
                  </a:lnTo>
                  <a:lnTo>
                    <a:pt x="586" y="10234"/>
                  </a:lnTo>
                  <a:lnTo>
                    <a:pt x="635" y="10332"/>
                  </a:lnTo>
                  <a:lnTo>
                    <a:pt x="733" y="10454"/>
                  </a:lnTo>
                  <a:lnTo>
                    <a:pt x="7278" y="16999"/>
                  </a:lnTo>
                  <a:lnTo>
                    <a:pt x="7401" y="17097"/>
                  </a:lnTo>
                  <a:lnTo>
                    <a:pt x="7498" y="17146"/>
                  </a:lnTo>
                  <a:lnTo>
                    <a:pt x="7620" y="17170"/>
                  </a:lnTo>
                  <a:lnTo>
                    <a:pt x="7718" y="17170"/>
                  </a:lnTo>
                  <a:lnTo>
                    <a:pt x="7791" y="17122"/>
                  </a:lnTo>
                  <a:lnTo>
                    <a:pt x="7889" y="17048"/>
                  </a:lnTo>
                  <a:lnTo>
                    <a:pt x="7938" y="16926"/>
                  </a:lnTo>
                  <a:lnTo>
                    <a:pt x="7987" y="16780"/>
                  </a:lnTo>
                  <a:lnTo>
                    <a:pt x="8231" y="15461"/>
                  </a:lnTo>
                  <a:lnTo>
                    <a:pt x="8548" y="15143"/>
                  </a:lnTo>
                  <a:lnTo>
                    <a:pt x="10942" y="17561"/>
                  </a:lnTo>
                  <a:lnTo>
                    <a:pt x="11064" y="17659"/>
                  </a:lnTo>
                  <a:lnTo>
                    <a:pt x="11162" y="17708"/>
                  </a:lnTo>
                  <a:lnTo>
                    <a:pt x="11259" y="17732"/>
                  </a:lnTo>
                  <a:lnTo>
                    <a:pt x="11333" y="17732"/>
                  </a:lnTo>
                  <a:lnTo>
                    <a:pt x="11406" y="17683"/>
                  </a:lnTo>
                  <a:lnTo>
                    <a:pt x="11455" y="17586"/>
                  </a:lnTo>
                  <a:lnTo>
                    <a:pt x="11479" y="17488"/>
                  </a:lnTo>
                  <a:lnTo>
                    <a:pt x="11504" y="17341"/>
                  </a:lnTo>
                  <a:lnTo>
                    <a:pt x="11504" y="12188"/>
                  </a:lnTo>
                  <a:lnTo>
                    <a:pt x="16461" y="7230"/>
                  </a:lnTo>
                  <a:lnTo>
                    <a:pt x="16608" y="7084"/>
                  </a:lnTo>
                  <a:lnTo>
                    <a:pt x="16730" y="6888"/>
                  </a:lnTo>
                  <a:lnTo>
                    <a:pt x="16877" y="6693"/>
                  </a:lnTo>
                  <a:lnTo>
                    <a:pt x="16974" y="6498"/>
                  </a:lnTo>
                  <a:lnTo>
                    <a:pt x="17194" y="6058"/>
                  </a:lnTo>
                  <a:lnTo>
                    <a:pt x="17365" y="5569"/>
                  </a:lnTo>
                  <a:lnTo>
                    <a:pt x="17487" y="5057"/>
                  </a:lnTo>
                  <a:lnTo>
                    <a:pt x="17609" y="4519"/>
                  </a:lnTo>
                  <a:lnTo>
                    <a:pt x="17683" y="3982"/>
                  </a:lnTo>
                  <a:lnTo>
                    <a:pt x="17707" y="3445"/>
                  </a:lnTo>
                  <a:lnTo>
                    <a:pt x="17731" y="2907"/>
                  </a:lnTo>
                  <a:lnTo>
                    <a:pt x="17731" y="2419"/>
                  </a:lnTo>
                  <a:lnTo>
                    <a:pt x="17707" y="1955"/>
                  </a:lnTo>
                  <a:lnTo>
                    <a:pt x="17658" y="1515"/>
                  </a:lnTo>
                  <a:lnTo>
                    <a:pt x="17585" y="1149"/>
                  </a:lnTo>
                  <a:lnTo>
                    <a:pt x="17512" y="831"/>
                  </a:lnTo>
                  <a:lnTo>
                    <a:pt x="17414" y="587"/>
                  </a:lnTo>
                  <a:lnTo>
                    <a:pt x="17341" y="489"/>
                  </a:lnTo>
                  <a:lnTo>
                    <a:pt x="17292" y="441"/>
                  </a:lnTo>
                  <a:lnTo>
                    <a:pt x="17243" y="392"/>
                  </a:lnTo>
                  <a:lnTo>
                    <a:pt x="17145" y="318"/>
                  </a:lnTo>
                  <a:lnTo>
                    <a:pt x="16901" y="221"/>
                  </a:lnTo>
                  <a:lnTo>
                    <a:pt x="16584" y="148"/>
                  </a:lnTo>
                  <a:lnTo>
                    <a:pt x="16217" y="74"/>
                  </a:lnTo>
                  <a:lnTo>
                    <a:pt x="15778" y="25"/>
                  </a:lnTo>
                  <a:lnTo>
                    <a:pt x="153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BC00"/>
                </a:solidFill>
              </a:endParaRPr>
            </a:p>
          </p:txBody>
        </p:sp>
        <p:sp>
          <p:nvSpPr>
            <p:cNvPr id="120" name="Google Shape;120;p17"/>
            <p:cNvSpPr/>
            <p:nvPr/>
          </p:nvSpPr>
          <p:spPr>
            <a:xfrm>
              <a:off x="597725" y="4665400"/>
              <a:ext cx="73300" cy="73300"/>
            </a:xfrm>
            <a:custGeom>
              <a:avLst/>
              <a:gdLst/>
              <a:ahLst/>
              <a:cxnLst/>
              <a:rect l="l" t="t" r="r" b="b"/>
              <a:pathLst>
                <a:path w="2932" h="2932" extrusionOk="0">
                  <a:moveTo>
                    <a:pt x="2028" y="1"/>
                  </a:moveTo>
                  <a:lnTo>
                    <a:pt x="1857" y="25"/>
                  </a:lnTo>
                  <a:lnTo>
                    <a:pt x="1686" y="74"/>
                  </a:lnTo>
                  <a:lnTo>
                    <a:pt x="1515" y="147"/>
                  </a:lnTo>
                  <a:lnTo>
                    <a:pt x="1369" y="269"/>
                  </a:lnTo>
                  <a:lnTo>
                    <a:pt x="1222" y="489"/>
                  </a:lnTo>
                  <a:lnTo>
                    <a:pt x="1002" y="831"/>
                  </a:lnTo>
                  <a:lnTo>
                    <a:pt x="563" y="1735"/>
                  </a:lnTo>
                  <a:lnTo>
                    <a:pt x="172" y="2565"/>
                  </a:lnTo>
                  <a:lnTo>
                    <a:pt x="1" y="2932"/>
                  </a:lnTo>
                  <a:lnTo>
                    <a:pt x="1" y="2932"/>
                  </a:lnTo>
                  <a:lnTo>
                    <a:pt x="367" y="2761"/>
                  </a:lnTo>
                  <a:lnTo>
                    <a:pt x="1198" y="2370"/>
                  </a:lnTo>
                  <a:lnTo>
                    <a:pt x="2101" y="1930"/>
                  </a:lnTo>
                  <a:lnTo>
                    <a:pt x="2443" y="1710"/>
                  </a:lnTo>
                  <a:lnTo>
                    <a:pt x="2663" y="1564"/>
                  </a:lnTo>
                  <a:lnTo>
                    <a:pt x="2785" y="1417"/>
                  </a:lnTo>
                  <a:lnTo>
                    <a:pt x="2858" y="1246"/>
                  </a:lnTo>
                  <a:lnTo>
                    <a:pt x="2907" y="1075"/>
                  </a:lnTo>
                  <a:lnTo>
                    <a:pt x="2932" y="904"/>
                  </a:lnTo>
                  <a:lnTo>
                    <a:pt x="2907" y="733"/>
                  </a:lnTo>
                  <a:lnTo>
                    <a:pt x="2858" y="562"/>
                  </a:lnTo>
                  <a:lnTo>
                    <a:pt x="2785" y="416"/>
                  </a:lnTo>
                  <a:lnTo>
                    <a:pt x="2663" y="269"/>
                  </a:lnTo>
                  <a:lnTo>
                    <a:pt x="2517" y="147"/>
                  </a:lnTo>
                  <a:lnTo>
                    <a:pt x="2370" y="74"/>
                  </a:lnTo>
                  <a:lnTo>
                    <a:pt x="2199" y="25"/>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BC00"/>
                </a:solidFill>
              </a:endParaRPr>
            </a:p>
          </p:txBody>
        </p:sp>
        <p:sp>
          <p:nvSpPr>
            <p:cNvPr id="121" name="Google Shape;121;p17"/>
            <p:cNvSpPr/>
            <p:nvPr/>
          </p:nvSpPr>
          <p:spPr>
            <a:xfrm>
              <a:off x="654525" y="4708150"/>
              <a:ext cx="47025" cy="47025"/>
            </a:xfrm>
            <a:custGeom>
              <a:avLst/>
              <a:gdLst/>
              <a:ahLst/>
              <a:cxnLst/>
              <a:rect l="l" t="t" r="r" b="b"/>
              <a:pathLst>
                <a:path w="1881" h="1881" extrusionOk="0">
                  <a:moveTo>
                    <a:pt x="1124" y="0"/>
                  </a:moveTo>
                  <a:lnTo>
                    <a:pt x="977" y="25"/>
                  </a:lnTo>
                  <a:lnTo>
                    <a:pt x="831" y="74"/>
                  </a:lnTo>
                  <a:lnTo>
                    <a:pt x="709" y="147"/>
                  </a:lnTo>
                  <a:lnTo>
                    <a:pt x="586" y="245"/>
                  </a:lnTo>
                  <a:lnTo>
                    <a:pt x="464" y="391"/>
                  </a:lnTo>
                  <a:lnTo>
                    <a:pt x="367" y="611"/>
                  </a:lnTo>
                  <a:lnTo>
                    <a:pt x="269" y="880"/>
                  </a:lnTo>
                  <a:lnTo>
                    <a:pt x="171" y="1173"/>
                  </a:lnTo>
                  <a:lnTo>
                    <a:pt x="49" y="1686"/>
                  </a:lnTo>
                  <a:lnTo>
                    <a:pt x="0" y="1881"/>
                  </a:lnTo>
                  <a:lnTo>
                    <a:pt x="0" y="1881"/>
                  </a:lnTo>
                  <a:lnTo>
                    <a:pt x="220" y="1857"/>
                  </a:lnTo>
                  <a:lnTo>
                    <a:pt x="733" y="1710"/>
                  </a:lnTo>
                  <a:lnTo>
                    <a:pt x="1002" y="1637"/>
                  </a:lnTo>
                  <a:lnTo>
                    <a:pt x="1270" y="1539"/>
                  </a:lnTo>
                  <a:lnTo>
                    <a:pt x="1515" y="1417"/>
                  </a:lnTo>
                  <a:lnTo>
                    <a:pt x="1661" y="1319"/>
                  </a:lnTo>
                  <a:lnTo>
                    <a:pt x="1759" y="1197"/>
                  </a:lnTo>
                  <a:lnTo>
                    <a:pt x="1832" y="1051"/>
                  </a:lnTo>
                  <a:lnTo>
                    <a:pt x="1881" y="928"/>
                  </a:lnTo>
                  <a:lnTo>
                    <a:pt x="1881" y="782"/>
                  </a:lnTo>
                  <a:lnTo>
                    <a:pt x="1881" y="635"/>
                  </a:lnTo>
                  <a:lnTo>
                    <a:pt x="1832" y="489"/>
                  </a:lnTo>
                  <a:lnTo>
                    <a:pt x="1759" y="367"/>
                  </a:lnTo>
                  <a:lnTo>
                    <a:pt x="1661" y="245"/>
                  </a:lnTo>
                  <a:lnTo>
                    <a:pt x="1539" y="147"/>
                  </a:lnTo>
                  <a:lnTo>
                    <a:pt x="1417" y="74"/>
                  </a:lnTo>
                  <a:lnTo>
                    <a:pt x="1270" y="25"/>
                  </a:lnTo>
                  <a:lnTo>
                    <a:pt x="112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BC00"/>
                </a:solidFill>
              </a:endParaRPr>
            </a:p>
          </p:txBody>
        </p:sp>
        <p:sp>
          <p:nvSpPr>
            <p:cNvPr id="122" name="Google Shape;122;p17"/>
            <p:cNvSpPr/>
            <p:nvPr/>
          </p:nvSpPr>
          <p:spPr>
            <a:xfrm>
              <a:off x="581250" y="4634875"/>
              <a:ext cx="47050" cy="47050"/>
            </a:xfrm>
            <a:custGeom>
              <a:avLst/>
              <a:gdLst/>
              <a:ahLst/>
              <a:cxnLst/>
              <a:rect l="l" t="t" r="r" b="b"/>
              <a:pathLst>
                <a:path w="1882" h="1882" extrusionOk="0">
                  <a:moveTo>
                    <a:pt x="953" y="1"/>
                  </a:moveTo>
                  <a:lnTo>
                    <a:pt x="831" y="49"/>
                  </a:lnTo>
                  <a:lnTo>
                    <a:pt x="684" y="123"/>
                  </a:lnTo>
                  <a:lnTo>
                    <a:pt x="562" y="220"/>
                  </a:lnTo>
                  <a:lnTo>
                    <a:pt x="465" y="367"/>
                  </a:lnTo>
                  <a:lnTo>
                    <a:pt x="342" y="611"/>
                  </a:lnTo>
                  <a:lnTo>
                    <a:pt x="245" y="880"/>
                  </a:lnTo>
                  <a:lnTo>
                    <a:pt x="171" y="1148"/>
                  </a:lnTo>
                  <a:lnTo>
                    <a:pt x="25" y="1661"/>
                  </a:lnTo>
                  <a:lnTo>
                    <a:pt x="1" y="1881"/>
                  </a:lnTo>
                  <a:lnTo>
                    <a:pt x="196" y="1832"/>
                  </a:lnTo>
                  <a:lnTo>
                    <a:pt x="709" y="1710"/>
                  </a:lnTo>
                  <a:lnTo>
                    <a:pt x="1002" y="1613"/>
                  </a:lnTo>
                  <a:lnTo>
                    <a:pt x="1271" y="1515"/>
                  </a:lnTo>
                  <a:lnTo>
                    <a:pt x="1490" y="1417"/>
                  </a:lnTo>
                  <a:lnTo>
                    <a:pt x="1637" y="1295"/>
                  </a:lnTo>
                  <a:lnTo>
                    <a:pt x="1735" y="1173"/>
                  </a:lnTo>
                  <a:lnTo>
                    <a:pt x="1808" y="1051"/>
                  </a:lnTo>
                  <a:lnTo>
                    <a:pt x="1857" y="904"/>
                  </a:lnTo>
                  <a:lnTo>
                    <a:pt x="1881" y="758"/>
                  </a:lnTo>
                  <a:lnTo>
                    <a:pt x="1857" y="611"/>
                  </a:lnTo>
                  <a:lnTo>
                    <a:pt x="1808" y="465"/>
                  </a:lnTo>
                  <a:lnTo>
                    <a:pt x="1735" y="343"/>
                  </a:lnTo>
                  <a:lnTo>
                    <a:pt x="1637" y="220"/>
                  </a:lnTo>
                  <a:lnTo>
                    <a:pt x="1515" y="123"/>
                  </a:lnTo>
                  <a:lnTo>
                    <a:pt x="1393" y="49"/>
                  </a:lnTo>
                  <a:lnTo>
                    <a:pt x="124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BC00"/>
                </a:solidFill>
              </a:endParaRPr>
            </a:p>
          </p:txBody>
        </p:sp>
      </p:grpSp>
      <p:sp>
        <p:nvSpPr>
          <p:cNvPr id="123" name="Google Shape;123;p17"/>
          <p:cNvSpPr/>
          <p:nvPr/>
        </p:nvSpPr>
        <p:spPr>
          <a:xfrm rot="2466625">
            <a:off x="6568799" y="1131498"/>
            <a:ext cx="318882" cy="304479"/>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AD9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BC00"/>
              </a:solidFill>
            </a:endParaRPr>
          </a:p>
        </p:txBody>
      </p:sp>
      <p:sp>
        <p:nvSpPr>
          <p:cNvPr id="124" name="Google Shape;124;p17"/>
          <p:cNvSpPr/>
          <p:nvPr/>
        </p:nvSpPr>
        <p:spPr>
          <a:xfrm rot="-1609120">
            <a:off x="7035169" y="1323104"/>
            <a:ext cx="229509" cy="219143"/>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BC00"/>
              </a:solidFill>
            </a:endParaRPr>
          </a:p>
        </p:txBody>
      </p:sp>
      <p:sp>
        <p:nvSpPr>
          <p:cNvPr id="125" name="Google Shape;125;p17"/>
          <p:cNvSpPr/>
          <p:nvPr/>
        </p:nvSpPr>
        <p:spPr>
          <a:xfrm rot="2926137">
            <a:off x="8426693" y="1496695"/>
            <a:ext cx="171867" cy="164105"/>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BC00"/>
              </a:solidFill>
            </a:endParaRPr>
          </a:p>
        </p:txBody>
      </p:sp>
      <p:sp>
        <p:nvSpPr>
          <p:cNvPr id="126" name="Google Shape;126;p17"/>
          <p:cNvSpPr/>
          <p:nvPr/>
        </p:nvSpPr>
        <p:spPr>
          <a:xfrm rot="-1608940">
            <a:off x="7711478" y="397343"/>
            <a:ext cx="154840" cy="147847"/>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AD9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BC00"/>
              </a:solidFill>
            </a:endParaRPr>
          </a:p>
        </p:txBody>
      </p:sp>
      <p:sp>
        <p:nvSpPr>
          <p:cNvPr id="128" name="Google Shape;128;p17"/>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13</a:t>
            </a:fld>
            <a:endParaRPr/>
          </a:p>
        </p:txBody>
      </p:sp>
      <p:sp>
        <p:nvSpPr>
          <p:cNvPr id="20" name="Google Shape;546;p46">
            <a:extLst>
              <a:ext uri="{FF2B5EF4-FFF2-40B4-BE49-F238E27FC236}">
                <a16:creationId xmlns:a16="http://schemas.microsoft.com/office/drawing/2014/main" id="{D8879588-163D-4FA3-BCE3-B7595980D7A5}"/>
              </a:ext>
            </a:extLst>
          </p:cNvPr>
          <p:cNvSpPr/>
          <p:nvPr/>
        </p:nvSpPr>
        <p:spPr>
          <a:xfrm>
            <a:off x="6778972" y="397702"/>
            <a:ext cx="370951" cy="439077"/>
          </a:xfrm>
          <a:custGeom>
            <a:avLst/>
            <a:gdLst/>
            <a:ahLst/>
            <a:cxnLst/>
            <a:rect l="l" t="t" r="r" b="b"/>
            <a:pathLst>
              <a:path w="13922" h="16022" extrusionOk="0">
                <a:moveTo>
                  <a:pt x="13922" y="0"/>
                </a:moveTo>
                <a:lnTo>
                  <a:pt x="3249" y="3249"/>
                </a:lnTo>
                <a:lnTo>
                  <a:pt x="3249" y="12651"/>
                </a:lnTo>
                <a:lnTo>
                  <a:pt x="2907" y="12627"/>
                </a:lnTo>
                <a:lnTo>
                  <a:pt x="2565" y="12627"/>
                </a:lnTo>
                <a:lnTo>
                  <a:pt x="2198" y="12676"/>
                </a:lnTo>
                <a:lnTo>
                  <a:pt x="1832" y="12774"/>
                </a:lnTo>
                <a:lnTo>
                  <a:pt x="1612" y="12847"/>
                </a:lnTo>
                <a:lnTo>
                  <a:pt x="1393" y="12945"/>
                </a:lnTo>
                <a:lnTo>
                  <a:pt x="1197" y="13067"/>
                </a:lnTo>
                <a:lnTo>
                  <a:pt x="1002" y="13164"/>
                </a:lnTo>
                <a:lnTo>
                  <a:pt x="806" y="13311"/>
                </a:lnTo>
                <a:lnTo>
                  <a:pt x="660" y="13433"/>
                </a:lnTo>
                <a:lnTo>
                  <a:pt x="513" y="13580"/>
                </a:lnTo>
                <a:lnTo>
                  <a:pt x="391" y="13726"/>
                </a:lnTo>
                <a:lnTo>
                  <a:pt x="269" y="13897"/>
                </a:lnTo>
                <a:lnTo>
                  <a:pt x="171" y="14044"/>
                </a:lnTo>
                <a:lnTo>
                  <a:pt x="98" y="14215"/>
                </a:lnTo>
                <a:lnTo>
                  <a:pt x="49" y="14386"/>
                </a:lnTo>
                <a:lnTo>
                  <a:pt x="25" y="14532"/>
                </a:lnTo>
                <a:lnTo>
                  <a:pt x="0" y="14703"/>
                </a:lnTo>
                <a:lnTo>
                  <a:pt x="25" y="14874"/>
                </a:lnTo>
                <a:lnTo>
                  <a:pt x="49" y="15021"/>
                </a:lnTo>
                <a:lnTo>
                  <a:pt x="123" y="15191"/>
                </a:lnTo>
                <a:lnTo>
                  <a:pt x="196" y="15338"/>
                </a:lnTo>
                <a:lnTo>
                  <a:pt x="293" y="15460"/>
                </a:lnTo>
                <a:lnTo>
                  <a:pt x="416" y="15582"/>
                </a:lnTo>
                <a:lnTo>
                  <a:pt x="562" y="15680"/>
                </a:lnTo>
                <a:lnTo>
                  <a:pt x="709" y="15778"/>
                </a:lnTo>
                <a:lnTo>
                  <a:pt x="880" y="15851"/>
                </a:lnTo>
                <a:lnTo>
                  <a:pt x="1075" y="15924"/>
                </a:lnTo>
                <a:lnTo>
                  <a:pt x="1246" y="15973"/>
                </a:lnTo>
                <a:lnTo>
                  <a:pt x="1466" y="15997"/>
                </a:lnTo>
                <a:lnTo>
                  <a:pt x="1661" y="16022"/>
                </a:lnTo>
                <a:lnTo>
                  <a:pt x="1881" y="16022"/>
                </a:lnTo>
                <a:lnTo>
                  <a:pt x="2101" y="15997"/>
                </a:lnTo>
                <a:lnTo>
                  <a:pt x="2345" y="15973"/>
                </a:lnTo>
                <a:lnTo>
                  <a:pt x="2565" y="15924"/>
                </a:lnTo>
                <a:lnTo>
                  <a:pt x="2809" y="15875"/>
                </a:lnTo>
                <a:lnTo>
                  <a:pt x="3224" y="15704"/>
                </a:lnTo>
                <a:lnTo>
                  <a:pt x="3591" y="15509"/>
                </a:lnTo>
                <a:lnTo>
                  <a:pt x="3908" y="15289"/>
                </a:lnTo>
                <a:lnTo>
                  <a:pt x="4177" y="15021"/>
                </a:lnTo>
                <a:lnTo>
                  <a:pt x="4372" y="14752"/>
                </a:lnTo>
                <a:lnTo>
                  <a:pt x="4470" y="14605"/>
                </a:lnTo>
                <a:lnTo>
                  <a:pt x="4543" y="14459"/>
                </a:lnTo>
                <a:lnTo>
                  <a:pt x="4592" y="14312"/>
                </a:lnTo>
                <a:lnTo>
                  <a:pt x="4616" y="14166"/>
                </a:lnTo>
                <a:lnTo>
                  <a:pt x="4641" y="14019"/>
                </a:lnTo>
                <a:lnTo>
                  <a:pt x="4641" y="13873"/>
                </a:lnTo>
                <a:lnTo>
                  <a:pt x="4641" y="6204"/>
                </a:lnTo>
                <a:lnTo>
                  <a:pt x="12505" y="3737"/>
                </a:lnTo>
                <a:lnTo>
                  <a:pt x="12505" y="10136"/>
                </a:lnTo>
                <a:lnTo>
                  <a:pt x="12187" y="10111"/>
                </a:lnTo>
                <a:lnTo>
                  <a:pt x="11846" y="10111"/>
                </a:lnTo>
                <a:lnTo>
                  <a:pt x="11479" y="10160"/>
                </a:lnTo>
                <a:lnTo>
                  <a:pt x="11113" y="10258"/>
                </a:lnTo>
                <a:lnTo>
                  <a:pt x="10893" y="10331"/>
                </a:lnTo>
                <a:lnTo>
                  <a:pt x="10673" y="10429"/>
                </a:lnTo>
                <a:lnTo>
                  <a:pt x="10453" y="10551"/>
                </a:lnTo>
                <a:lnTo>
                  <a:pt x="10283" y="10649"/>
                </a:lnTo>
                <a:lnTo>
                  <a:pt x="10087" y="10795"/>
                </a:lnTo>
                <a:lnTo>
                  <a:pt x="9941" y="10917"/>
                </a:lnTo>
                <a:lnTo>
                  <a:pt x="9794" y="11064"/>
                </a:lnTo>
                <a:lnTo>
                  <a:pt x="9648" y="11211"/>
                </a:lnTo>
                <a:lnTo>
                  <a:pt x="9550" y="11381"/>
                </a:lnTo>
                <a:lnTo>
                  <a:pt x="9452" y="11528"/>
                </a:lnTo>
                <a:lnTo>
                  <a:pt x="9379" y="11699"/>
                </a:lnTo>
                <a:lnTo>
                  <a:pt x="9330" y="11870"/>
                </a:lnTo>
                <a:lnTo>
                  <a:pt x="9306" y="12016"/>
                </a:lnTo>
                <a:lnTo>
                  <a:pt x="9281" y="12187"/>
                </a:lnTo>
                <a:lnTo>
                  <a:pt x="9306" y="12358"/>
                </a:lnTo>
                <a:lnTo>
                  <a:pt x="9330" y="12505"/>
                </a:lnTo>
                <a:lnTo>
                  <a:pt x="9403" y="12676"/>
                </a:lnTo>
                <a:lnTo>
                  <a:pt x="9477" y="12822"/>
                </a:lnTo>
                <a:lnTo>
                  <a:pt x="9574" y="12945"/>
                </a:lnTo>
                <a:lnTo>
                  <a:pt x="9696" y="13067"/>
                </a:lnTo>
                <a:lnTo>
                  <a:pt x="9843" y="13164"/>
                </a:lnTo>
                <a:lnTo>
                  <a:pt x="9989" y="13262"/>
                </a:lnTo>
                <a:lnTo>
                  <a:pt x="10160" y="13335"/>
                </a:lnTo>
                <a:lnTo>
                  <a:pt x="10331" y="13409"/>
                </a:lnTo>
                <a:lnTo>
                  <a:pt x="10527" y="13457"/>
                </a:lnTo>
                <a:lnTo>
                  <a:pt x="10747" y="13482"/>
                </a:lnTo>
                <a:lnTo>
                  <a:pt x="10942" y="13506"/>
                </a:lnTo>
                <a:lnTo>
                  <a:pt x="11162" y="13506"/>
                </a:lnTo>
                <a:lnTo>
                  <a:pt x="11382" y="13482"/>
                </a:lnTo>
                <a:lnTo>
                  <a:pt x="11626" y="13457"/>
                </a:lnTo>
                <a:lnTo>
                  <a:pt x="11846" y="13409"/>
                </a:lnTo>
                <a:lnTo>
                  <a:pt x="12090" y="13360"/>
                </a:lnTo>
                <a:lnTo>
                  <a:pt x="12456" y="13213"/>
                </a:lnTo>
                <a:lnTo>
                  <a:pt x="12798" y="13042"/>
                </a:lnTo>
                <a:lnTo>
                  <a:pt x="13091" y="12822"/>
                </a:lnTo>
                <a:lnTo>
                  <a:pt x="13360" y="12603"/>
                </a:lnTo>
                <a:lnTo>
                  <a:pt x="13580" y="12358"/>
                </a:lnTo>
                <a:lnTo>
                  <a:pt x="13751" y="12090"/>
                </a:lnTo>
                <a:lnTo>
                  <a:pt x="13848" y="11821"/>
                </a:lnTo>
                <a:lnTo>
                  <a:pt x="13897" y="11675"/>
                </a:lnTo>
                <a:lnTo>
                  <a:pt x="13922" y="11552"/>
                </a:lnTo>
                <a:lnTo>
                  <a:pt x="1392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 name="Google Shape;543;p46">
            <a:extLst>
              <a:ext uri="{FF2B5EF4-FFF2-40B4-BE49-F238E27FC236}">
                <a16:creationId xmlns:a16="http://schemas.microsoft.com/office/drawing/2014/main" id="{20EFB69E-AFED-4120-B132-7AA195BD89DE}"/>
              </a:ext>
            </a:extLst>
          </p:cNvPr>
          <p:cNvGrpSpPr/>
          <p:nvPr/>
        </p:nvGrpSpPr>
        <p:grpSpPr>
          <a:xfrm>
            <a:off x="5881122" y="572167"/>
            <a:ext cx="551078" cy="439077"/>
            <a:chOff x="1928175" y="312600"/>
            <a:chExt cx="425000" cy="373700"/>
          </a:xfrm>
        </p:grpSpPr>
        <p:sp>
          <p:nvSpPr>
            <p:cNvPr id="22" name="Google Shape;544;p46">
              <a:extLst>
                <a:ext uri="{FF2B5EF4-FFF2-40B4-BE49-F238E27FC236}">
                  <a16:creationId xmlns:a16="http://schemas.microsoft.com/office/drawing/2014/main" id="{92B486EB-C719-4760-8EBA-6FA96453C573}"/>
                </a:ext>
              </a:extLst>
            </p:cNvPr>
            <p:cNvSpPr/>
            <p:nvPr/>
          </p:nvSpPr>
          <p:spPr>
            <a:xfrm>
              <a:off x="1928175" y="312600"/>
              <a:ext cx="425000" cy="373700"/>
            </a:xfrm>
            <a:custGeom>
              <a:avLst/>
              <a:gdLst/>
              <a:ahLst/>
              <a:cxnLst/>
              <a:rect l="l" t="t" r="r" b="b"/>
              <a:pathLst>
                <a:path w="17000" h="14948" extrusionOk="0">
                  <a:moveTo>
                    <a:pt x="16022" y="978"/>
                  </a:moveTo>
                  <a:lnTo>
                    <a:pt x="16022" y="13971"/>
                  </a:lnTo>
                  <a:lnTo>
                    <a:pt x="978" y="13971"/>
                  </a:lnTo>
                  <a:lnTo>
                    <a:pt x="978" y="978"/>
                  </a:lnTo>
                  <a:close/>
                  <a:moveTo>
                    <a:pt x="782" y="1"/>
                  </a:moveTo>
                  <a:lnTo>
                    <a:pt x="636" y="25"/>
                  </a:lnTo>
                  <a:lnTo>
                    <a:pt x="489" y="74"/>
                  </a:lnTo>
                  <a:lnTo>
                    <a:pt x="343" y="147"/>
                  </a:lnTo>
                  <a:lnTo>
                    <a:pt x="221" y="245"/>
                  </a:lnTo>
                  <a:lnTo>
                    <a:pt x="123" y="343"/>
                  </a:lnTo>
                  <a:lnTo>
                    <a:pt x="74" y="489"/>
                  </a:lnTo>
                  <a:lnTo>
                    <a:pt x="25" y="636"/>
                  </a:lnTo>
                  <a:lnTo>
                    <a:pt x="1" y="782"/>
                  </a:lnTo>
                  <a:lnTo>
                    <a:pt x="1" y="14166"/>
                  </a:lnTo>
                  <a:lnTo>
                    <a:pt x="25" y="14313"/>
                  </a:lnTo>
                  <a:lnTo>
                    <a:pt x="74" y="14459"/>
                  </a:lnTo>
                  <a:lnTo>
                    <a:pt x="123" y="14606"/>
                  </a:lnTo>
                  <a:lnTo>
                    <a:pt x="221" y="14703"/>
                  </a:lnTo>
                  <a:lnTo>
                    <a:pt x="343" y="14801"/>
                  </a:lnTo>
                  <a:lnTo>
                    <a:pt x="489" y="14874"/>
                  </a:lnTo>
                  <a:lnTo>
                    <a:pt x="636" y="14923"/>
                  </a:lnTo>
                  <a:lnTo>
                    <a:pt x="782" y="14948"/>
                  </a:lnTo>
                  <a:lnTo>
                    <a:pt x="16218" y="14948"/>
                  </a:lnTo>
                  <a:lnTo>
                    <a:pt x="16364" y="14923"/>
                  </a:lnTo>
                  <a:lnTo>
                    <a:pt x="16511" y="14874"/>
                  </a:lnTo>
                  <a:lnTo>
                    <a:pt x="16657" y="14801"/>
                  </a:lnTo>
                  <a:lnTo>
                    <a:pt x="16779" y="14703"/>
                  </a:lnTo>
                  <a:lnTo>
                    <a:pt x="16877" y="14606"/>
                  </a:lnTo>
                  <a:lnTo>
                    <a:pt x="16926" y="14459"/>
                  </a:lnTo>
                  <a:lnTo>
                    <a:pt x="16975" y="14313"/>
                  </a:lnTo>
                  <a:lnTo>
                    <a:pt x="16999" y="14166"/>
                  </a:lnTo>
                  <a:lnTo>
                    <a:pt x="16999" y="782"/>
                  </a:lnTo>
                  <a:lnTo>
                    <a:pt x="16975" y="636"/>
                  </a:lnTo>
                  <a:lnTo>
                    <a:pt x="16926" y="489"/>
                  </a:lnTo>
                  <a:lnTo>
                    <a:pt x="16877" y="343"/>
                  </a:lnTo>
                  <a:lnTo>
                    <a:pt x="16779" y="245"/>
                  </a:lnTo>
                  <a:lnTo>
                    <a:pt x="16657" y="147"/>
                  </a:lnTo>
                  <a:lnTo>
                    <a:pt x="16511" y="74"/>
                  </a:lnTo>
                  <a:lnTo>
                    <a:pt x="16364" y="25"/>
                  </a:lnTo>
                  <a:lnTo>
                    <a:pt x="162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545;p46">
              <a:extLst>
                <a:ext uri="{FF2B5EF4-FFF2-40B4-BE49-F238E27FC236}">
                  <a16:creationId xmlns:a16="http://schemas.microsoft.com/office/drawing/2014/main" id="{DEDB299F-A7DD-4E03-B350-736EB3ADC9DA}"/>
                </a:ext>
              </a:extLst>
            </p:cNvPr>
            <p:cNvSpPr/>
            <p:nvPr/>
          </p:nvSpPr>
          <p:spPr>
            <a:xfrm>
              <a:off x="1964825" y="349250"/>
              <a:ext cx="351700" cy="300425"/>
            </a:xfrm>
            <a:custGeom>
              <a:avLst/>
              <a:gdLst/>
              <a:ahLst/>
              <a:cxnLst/>
              <a:rect l="l" t="t" r="r" b="b"/>
              <a:pathLst>
                <a:path w="14068" h="12017" extrusionOk="0">
                  <a:moveTo>
                    <a:pt x="10111" y="1563"/>
                  </a:moveTo>
                  <a:lnTo>
                    <a:pt x="10307" y="1588"/>
                  </a:lnTo>
                  <a:lnTo>
                    <a:pt x="10502" y="1612"/>
                  </a:lnTo>
                  <a:lnTo>
                    <a:pt x="10697" y="1661"/>
                  </a:lnTo>
                  <a:lnTo>
                    <a:pt x="10868" y="1734"/>
                  </a:lnTo>
                  <a:lnTo>
                    <a:pt x="11039" y="1807"/>
                  </a:lnTo>
                  <a:lnTo>
                    <a:pt x="11186" y="1905"/>
                  </a:lnTo>
                  <a:lnTo>
                    <a:pt x="11357" y="2027"/>
                  </a:lnTo>
                  <a:lnTo>
                    <a:pt x="11479" y="2149"/>
                  </a:lnTo>
                  <a:lnTo>
                    <a:pt x="11625" y="2271"/>
                  </a:lnTo>
                  <a:lnTo>
                    <a:pt x="11723" y="2442"/>
                  </a:lnTo>
                  <a:lnTo>
                    <a:pt x="11821" y="2589"/>
                  </a:lnTo>
                  <a:lnTo>
                    <a:pt x="11894" y="2760"/>
                  </a:lnTo>
                  <a:lnTo>
                    <a:pt x="11967" y="2955"/>
                  </a:lnTo>
                  <a:lnTo>
                    <a:pt x="12016" y="3126"/>
                  </a:lnTo>
                  <a:lnTo>
                    <a:pt x="12041" y="3322"/>
                  </a:lnTo>
                  <a:lnTo>
                    <a:pt x="12065" y="3517"/>
                  </a:lnTo>
                  <a:lnTo>
                    <a:pt x="12041" y="3737"/>
                  </a:lnTo>
                  <a:lnTo>
                    <a:pt x="12016" y="3908"/>
                  </a:lnTo>
                  <a:lnTo>
                    <a:pt x="11967" y="4103"/>
                  </a:lnTo>
                  <a:lnTo>
                    <a:pt x="11894" y="4274"/>
                  </a:lnTo>
                  <a:lnTo>
                    <a:pt x="11821" y="4445"/>
                  </a:lnTo>
                  <a:lnTo>
                    <a:pt x="11723" y="4616"/>
                  </a:lnTo>
                  <a:lnTo>
                    <a:pt x="11625" y="4763"/>
                  </a:lnTo>
                  <a:lnTo>
                    <a:pt x="11479" y="4909"/>
                  </a:lnTo>
                  <a:lnTo>
                    <a:pt x="11357" y="5031"/>
                  </a:lnTo>
                  <a:lnTo>
                    <a:pt x="11186" y="5153"/>
                  </a:lnTo>
                  <a:lnTo>
                    <a:pt x="11039" y="5251"/>
                  </a:lnTo>
                  <a:lnTo>
                    <a:pt x="10868" y="5324"/>
                  </a:lnTo>
                  <a:lnTo>
                    <a:pt x="10697" y="5398"/>
                  </a:lnTo>
                  <a:lnTo>
                    <a:pt x="10502" y="5446"/>
                  </a:lnTo>
                  <a:lnTo>
                    <a:pt x="10307" y="5471"/>
                  </a:lnTo>
                  <a:lnTo>
                    <a:pt x="9916" y="5471"/>
                  </a:lnTo>
                  <a:lnTo>
                    <a:pt x="9720" y="5446"/>
                  </a:lnTo>
                  <a:lnTo>
                    <a:pt x="9525" y="5398"/>
                  </a:lnTo>
                  <a:lnTo>
                    <a:pt x="9354" y="5324"/>
                  </a:lnTo>
                  <a:lnTo>
                    <a:pt x="9183" y="5251"/>
                  </a:lnTo>
                  <a:lnTo>
                    <a:pt x="9012" y="5153"/>
                  </a:lnTo>
                  <a:lnTo>
                    <a:pt x="8866" y="5031"/>
                  </a:lnTo>
                  <a:lnTo>
                    <a:pt x="8719" y="4909"/>
                  </a:lnTo>
                  <a:lnTo>
                    <a:pt x="8597" y="4763"/>
                  </a:lnTo>
                  <a:lnTo>
                    <a:pt x="8475" y="4616"/>
                  </a:lnTo>
                  <a:lnTo>
                    <a:pt x="8377" y="4445"/>
                  </a:lnTo>
                  <a:lnTo>
                    <a:pt x="8304" y="4274"/>
                  </a:lnTo>
                  <a:lnTo>
                    <a:pt x="8231" y="4103"/>
                  </a:lnTo>
                  <a:lnTo>
                    <a:pt x="8182" y="3908"/>
                  </a:lnTo>
                  <a:lnTo>
                    <a:pt x="8157" y="3737"/>
                  </a:lnTo>
                  <a:lnTo>
                    <a:pt x="8157" y="3517"/>
                  </a:lnTo>
                  <a:lnTo>
                    <a:pt x="8157" y="3322"/>
                  </a:lnTo>
                  <a:lnTo>
                    <a:pt x="8182" y="3126"/>
                  </a:lnTo>
                  <a:lnTo>
                    <a:pt x="8231" y="2955"/>
                  </a:lnTo>
                  <a:lnTo>
                    <a:pt x="8304" y="2760"/>
                  </a:lnTo>
                  <a:lnTo>
                    <a:pt x="8377" y="2589"/>
                  </a:lnTo>
                  <a:lnTo>
                    <a:pt x="8475" y="2442"/>
                  </a:lnTo>
                  <a:lnTo>
                    <a:pt x="8597" y="2271"/>
                  </a:lnTo>
                  <a:lnTo>
                    <a:pt x="8719" y="2149"/>
                  </a:lnTo>
                  <a:lnTo>
                    <a:pt x="8866" y="2027"/>
                  </a:lnTo>
                  <a:lnTo>
                    <a:pt x="9012" y="1905"/>
                  </a:lnTo>
                  <a:lnTo>
                    <a:pt x="9183" y="1807"/>
                  </a:lnTo>
                  <a:lnTo>
                    <a:pt x="9354" y="1734"/>
                  </a:lnTo>
                  <a:lnTo>
                    <a:pt x="9525" y="1661"/>
                  </a:lnTo>
                  <a:lnTo>
                    <a:pt x="9720" y="1612"/>
                  </a:lnTo>
                  <a:lnTo>
                    <a:pt x="9916" y="1588"/>
                  </a:lnTo>
                  <a:lnTo>
                    <a:pt x="10111" y="1563"/>
                  </a:lnTo>
                  <a:close/>
                  <a:moveTo>
                    <a:pt x="0" y="0"/>
                  </a:moveTo>
                  <a:lnTo>
                    <a:pt x="0" y="9232"/>
                  </a:lnTo>
                  <a:lnTo>
                    <a:pt x="3248" y="5080"/>
                  </a:lnTo>
                  <a:lnTo>
                    <a:pt x="3346" y="4958"/>
                  </a:lnTo>
                  <a:lnTo>
                    <a:pt x="3468" y="4885"/>
                  </a:lnTo>
                  <a:lnTo>
                    <a:pt x="3590" y="4836"/>
                  </a:lnTo>
                  <a:lnTo>
                    <a:pt x="3737" y="4811"/>
                  </a:lnTo>
                  <a:lnTo>
                    <a:pt x="3859" y="4836"/>
                  </a:lnTo>
                  <a:lnTo>
                    <a:pt x="4005" y="4885"/>
                  </a:lnTo>
                  <a:lnTo>
                    <a:pt x="4128" y="4958"/>
                  </a:lnTo>
                  <a:lnTo>
                    <a:pt x="4225" y="5080"/>
                  </a:lnTo>
                  <a:lnTo>
                    <a:pt x="9647" y="12016"/>
                  </a:lnTo>
                  <a:lnTo>
                    <a:pt x="10233" y="12016"/>
                  </a:lnTo>
                  <a:lnTo>
                    <a:pt x="10087" y="11772"/>
                  </a:lnTo>
                  <a:lnTo>
                    <a:pt x="8157" y="9305"/>
                  </a:lnTo>
                  <a:lnTo>
                    <a:pt x="9403" y="7718"/>
                  </a:lnTo>
                  <a:lnTo>
                    <a:pt x="9501" y="7596"/>
                  </a:lnTo>
                  <a:lnTo>
                    <a:pt x="9623" y="7522"/>
                  </a:lnTo>
                  <a:lnTo>
                    <a:pt x="9745" y="7473"/>
                  </a:lnTo>
                  <a:lnTo>
                    <a:pt x="9891" y="7449"/>
                  </a:lnTo>
                  <a:lnTo>
                    <a:pt x="10014" y="7473"/>
                  </a:lnTo>
                  <a:lnTo>
                    <a:pt x="10160" y="7522"/>
                  </a:lnTo>
                  <a:lnTo>
                    <a:pt x="10282" y="7596"/>
                  </a:lnTo>
                  <a:lnTo>
                    <a:pt x="10380" y="7718"/>
                  </a:lnTo>
                  <a:lnTo>
                    <a:pt x="13750" y="12016"/>
                  </a:lnTo>
                  <a:lnTo>
                    <a:pt x="14068" y="12016"/>
                  </a:lnTo>
                  <a:lnTo>
                    <a:pt x="1406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 name="Google Shape;596;p46">
            <a:extLst>
              <a:ext uri="{FF2B5EF4-FFF2-40B4-BE49-F238E27FC236}">
                <a16:creationId xmlns:a16="http://schemas.microsoft.com/office/drawing/2014/main" id="{8EB5CA41-45C9-4985-B645-68B78D4A821C}"/>
              </a:ext>
            </a:extLst>
          </p:cNvPr>
          <p:cNvSpPr/>
          <p:nvPr/>
        </p:nvSpPr>
        <p:spPr>
          <a:xfrm>
            <a:off x="7705579" y="1313445"/>
            <a:ext cx="457603" cy="388545"/>
          </a:xfrm>
          <a:custGeom>
            <a:avLst/>
            <a:gdLst/>
            <a:ahLst/>
            <a:cxnLst/>
            <a:rect l="l" t="t" r="r" b="b"/>
            <a:pathLst>
              <a:path w="16706" h="14997" extrusionOk="0">
                <a:moveTo>
                  <a:pt x="4299" y="0"/>
                </a:moveTo>
                <a:lnTo>
                  <a:pt x="3859" y="25"/>
                </a:lnTo>
                <a:lnTo>
                  <a:pt x="3444" y="74"/>
                </a:lnTo>
                <a:lnTo>
                  <a:pt x="3029" y="196"/>
                </a:lnTo>
                <a:lnTo>
                  <a:pt x="2614" y="342"/>
                </a:lnTo>
                <a:lnTo>
                  <a:pt x="2247" y="513"/>
                </a:lnTo>
                <a:lnTo>
                  <a:pt x="1905" y="733"/>
                </a:lnTo>
                <a:lnTo>
                  <a:pt x="1563" y="977"/>
                </a:lnTo>
                <a:lnTo>
                  <a:pt x="1270" y="1246"/>
                </a:lnTo>
                <a:lnTo>
                  <a:pt x="977" y="1563"/>
                </a:lnTo>
                <a:lnTo>
                  <a:pt x="733" y="1881"/>
                </a:lnTo>
                <a:lnTo>
                  <a:pt x="513" y="2247"/>
                </a:lnTo>
                <a:lnTo>
                  <a:pt x="342" y="2614"/>
                </a:lnTo>
                <a:lnTo>
                  <a:pt x="196" y="3004"/>
                </a:lnTo>
                <a:lnTo>
                  <a:pt x="98" y="3420"/>
                </a:lnTo>
                <a:lnTo>
                  <a:pt x="25" y="3859"/>
                </a:lnTo>
                <a:lnTo>
                  <a:pt x="0" y="4299"/>
                </a:lnTo>
                <a:lnTo>
                  <a:pt x="0" y="4592"/>
                </a:lnTo>
                <a:lnTo>
                  <a:pt x="25" y="4885"/>
                </a:lnTo>
                <a:lnTo>
                  <a:pt x="122" y="5447"/>
                </a:lnTo>
                <a:lnTo>
                  <a:pt x="245" y="6008"/>
                </a:lnTo>
                <a:lnTo>
                  <a:pt x="440" y="6546"/>
                </a:lnTo>
                <a:lnTo>
                  <a:pt x="660" y="7059"/>
                </a:lnTo>
                <a:lnTo>
                  <a:pt x="928" y="7547"/>
                </a:lnTo>
                <a:lnTo>
                  <a:pt x="1197" y="8011"/>
                </a:lnTo>
                <a:lnTo>
                  <a:pt x="1515" y="8475"/>
                </a:lnTo>
                <a:lnTo>
                  <a:pt x="1856" y="8915"/>
                </a:lnTo>
                <a:lnTo>
                  <a:pt x="2198" y="9330"/>
                </a:lnTo>
                <a:lnTo>
                  <a:pt x="2565" y="9745"/>
                </a:lnTo>
                <a:lnTo>
                  <a:pt x="2931" y="10136"/>
                </a:lnTo>
                <a:lnTo>
                  <a:pt x="3639" y="10869"/>
                </a:lnTo>
                <a:lnTo>
                  <a:pt x="4299" y="11528"/>
                </a:lnTo>
                <a:lnTo>
                  <a:pt x="4861" y="12065"/>
                </a:lnTo>
                <a:lnTo>
                  <a:pt x="5496" y="12627"/>
                </a:lnTo>
                <a:lnTo>
                  <a:pt x="6839" y="13775"/>
                </a:lnTo>
                <a:lnTo>
                  <a:pt x="7913" y="14654"/>
                </a:lnTo>
                <a:lnTo>
                  <a:pt x="8353" y="14996"/>
                </a:lnTo>
                <a:lnTo>
                  <a:pt x="8793" y="14654"/>
                </a:lnTo>
                <a:lnTo>
                  <a:pt x="9843" y="13799"/>
                </a:lnTo>
                <a:lnTo>
                  <a:pt x="11186" y="12651"/>
                </a:lnTo>
                <a:lnTo>
                  <a:pt x="11821" y="12090"/>
                </a:lnTo>
                <a:lnTo>
                  <a:pt x="12407" y="11528"/>
                </a:lnTo>
                <a:lnTo>
                  <a:pt x="13067" y="10869"/>
                </a:lnTo>
                <a:lnTo>
                  <a:pt x="13775" y="10136"/>
                </a:lnTo>
                <a:lnTo>
                  <a:pt x="14141" y="9745"/>
                </a:lnTo>
                <a:lnTo>
                  <a:pt x="14508" y="9330"/>
                </a:lnTo>
                <a:lnTo>
                  <a:pt x="14850" y="8915"/>
                </a:lnTo>
                <a:lnTo>
                  <a:pt x="15191" y="8475"/>
                </a:lnTo>
                <a:lnTo>
                  <a:pt x="15509" y="8011"/>
                </a:lnTo>
                <a:lnTo>
                  <a:pt x="15778" y="7547"/>
                </a:lnTo>
                <a:lnTo>
                  <a:pt x="16046" y="7059"/>
                </a:lnTo>
                <a:lnTo>
                  <a:pt x="16266" y="6546"/>
                </a:lnTo>
                <a:lnTo>
                  <a:pt x="16461" y="6008"/>
                </a:lnTo>
                <a:lnTo>
                  <a:pt x="16584" y="5447"/>
                </a:lnTo>
                <a:lnTo>
                  <a:pt x="16681" y="4885"/>
                </a:lnTo>
                <a:lnTo>
                  <a:pt x="16706" y="4592"/>
                </a:lnTo>
                <a:lnTo>
                  <a:pt x="16706" y="4299"/>
                </a:lnTo>
                <a:lnTo>
                  <a:pt x="16681" y="3859"/>
                </a:lnTo>
                <a:lnTo>
                  <a:pt x="16608" y="3420"/>
                </a:lnTo>
                <a:lnTo>
                  <a:pt x="16510" y="3004"/>
                </a:lnTo>
                <a:lnTo>
                  <a:pt x="16364" y="2614"/>
                </a:lnTo>
                <a:lnTo>
                  <a:pt x="16193" y="2247"/>
                </a:lnTo>
                <a:lnTo>
                  <a:pt x="15973" y="1881"/>
                </a:lnTo>
                <a:lnTo>
                  <a:pt x="15729" y="1563"/>
                </a:lnTo>
                <a:lnTo>
                  <a:pt x="15436" y="1246"/>
                </a:lnTo>
                <a:lnTo>
                  <a:pt x="15143" y="977"/>
                </a:lnTo>
                <a:lnTo>
                  <a:pt x="14801" y="733"/>
                </a:lnTo>
                <a:lnTo>
                  <a:pt x="14459" y="513"/>
                </a:lnTo>
                <a:lnTo>
                  <a:pt x="14092" y="342"/>
                </a:lnTo>
                <a:lnTo>
                  <a:pt x="13677" y="196"/>
                </a:lnTo>
                <a:lnTo>
                  <a:pt x="13262" y="74"/>
                </a:lnTo>
                <a:lnTo>
                  <a:pt x="12847" y="25"/>
                </a:lnTo>
                <a:lnTo>
                  <a:pt x="12407" y="0"/>
                </a:lnTo>
                <a:lnTo>
                  <a:pt x="12065" y="0"/>
                </a:lnTo>
                <a:lnTo>
                  <a:pt x="11723" y="49"/>
                </a:lnTo>
                <a:lnTo>
                  <a:pt x="11381" y="122"/>
                </a:lnTo>
                <a:lnTo>
                  <a:pt x="11064" y="196"/>
                </a:lnTo>
                <a:lnTo>
                  <a:pt x="10746" y="318"/>
                </a:lnTo>
                <a:lnTo>
                  <a:pt x="10453" y="464"/>
                </a:lnTo>
                <a:lnTo>
                  <a:pt x="10160" y="611"/>
                </a:lnTo>
                <a:lnTo>
                  <a:pt x="9892" y="806"/>
                </a:lnTo>
                <a:lnTo>
                  <a:pt x="9647" y="1002"/>
                </a:lnTo>
                <a:lnTo>
                  <a:pt x="9403" y="1221"/>
                </a:lnTo>
                <a:lnTo>
                  <a:pt x="9183" y="1466"/>
                </a:lnTo>
                <a:lnTo>
                  <a:pt x="8964" y="1710"/>
                </a:lnTo>
                <a:lnTo>
                  <a:pt x="8793" y="1979"/>
                </a:lnTo>
                <a:lnTo>
                  <a:pt x="8622" y="2272"/>
                </a:lnTo>
                <a:lnTo>
                  <a:pt x="8475" y="2565"/>
                </a:lnTo>
                <a:lnTo>
                  <a:pt x="8353" y="2858"/>
                </a:lnTo>
                <a:lnTo>
                  <a:pt x="8231" y="2565"/>
                </a:lnTo>
                <a:lnTo>
                  <a:pt x="8084" y="2272"/>
                </a:lnTo>
                <a:lnTo>
                  <a:pt x="7913" y="1979"/>
                </a:lnTo>
                <a:lnTo>
                  <a:pt x="7742" y="1710"/>
                </a:lnTo>
                <a:lnTo>
                  <a:pt x="7523" y="1466"/>
                </a:lnTo>
                <a:lnTo>
                  <a:pt x="7303" y="1221"/>
                </a:lnTo>
                <a:lnTo>
                  <a:pt x="7059" y="1002"/>
                </a:lnTo>
                <a:lnTo>
                  <a:pt x="6814" y="806"/>
                </a:lnTo>
                <a:lnTo>
                  <a:pt x="6546" y="611"/>
                </a:lnTo>
                <a:lnTo>
                  <a:pt x="6253" y="464"/>
                </a:lnTo>
                <a:lnTo>
                  <a:pt x="5960" y="318"/>
                </a:lnTo>
                <a:lnTo>
                  <a:pt x="5642" y="196"/>
                </a:lnTo>
                <a:lnTo>
                  <a:pt x="5325" y="122"/>
                </a:lnTo>
                <a:lnTo>
                  <a:pt x="4983" y="49"/>
                </a:lnTo>
                <a:lnTo>
                  <a:pt x="464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 name="Google Shape;633;p46">
            <a:extLst>
              <a:ext uri="{FF2B5EF4-FFF2-40B4-BE49-F238E27FC236}">
                <a16:creationId xmlns:a16="http://schemas.microsoft.com/office/drawing/2014/main" id="{F7E4B04A-767A-47D5-81EE-79339978926B}"/>
              </a:ext>
            </a:extLst>
          </p:cNvPr>
          <p:cNvGrpSpPr/>
          <p:nvPr/>
        </p:nvGrpSpPr>
        <p:grpSpPr>
          <a:xfrm>
            <a:off x="8255734" y="1881387"/>
            <a:ext cx="465331" cy="551753"/>
            <a:chOff x="5297950" y="1632050"/>
            <a:chExt cx="426200" cy="431100"/>
          </a:xfrm>
        </p:grpSpPr>
        <p:sp>
          <p:nvSpPr>
            <p:cNvPr id="26" name="Google Shape;634;p46">
              <a:extLst>
                <a:ext uri="{FF2B5EF4-FFF2-40B4-BE49-F238E27FC236}">
                  <a16:creationId xmlns:a16="http://schemas.microsoft.com/office/drawing/2014/main" id="{DA7C38FC-FE52-47EF-AE57-2B2A9FBAF5F2}"/>
                </a:ext>
              </a:extLst>
            </p:cNvPr>
            <p:cNvSpPr/>
            <p:nvPr/>
          </p:nvSpPr>
          <p:spPr>
            <a:xfrm>
              <a:off x="5404800" y="1936125"/>
              <a:ext cx="212500" cy="127025"/>
            </a:xfrm>
            <a:custGeom>
              <a:avLst/>
              <a:gdLst/>
              <a:ahLst/>
              <a:cxnLst/>
              <a:rect l="l" t="t" r="r" b="b"/>
              <a:pathLst>
                <a:path w="8500" h="5081" extrusionOk="0">
                  <a:moveTo>
                    <a:pt x="3175" y="1"/>
                  </a:moveTo>
                  <a:lnTo>
                    <a:pt x="3175" y="2834"/>
                  </a:lnTo>
                  <a:lnTo>
                    <a:pt x="2614" y="2956"/>
                  </a:lnTo>
                  <a:lnTo>
                    <a:pt x="2076" y="3102"/>
                  </a:lnTo>
                  <a:lnTo>
                    <a:pt x="1588" y="3298"/>
                  </a:lnTo>
                  <a:lnTo>
                    <a:pt x="1148" y="3493"/>
                  </a:lnTo>
                  <a:lnTo>
                    <a:pt x="782" y="3713"/>
                  </a:lnTo>
                  <a:lnTo>
                    <a:pt x="611" y="3859"/>
                  </a:lnTo>
                  <a:lnTo>
                    <a:pt x="464" y="3982"/>
                  </a:lnTo>
                  <a:lnTo>
                    <a:pt x="318" y="4128"/>
                  </a:lnTo>
                  <a:lnTo>
                    <a:pt x="196" y="4275"/>
                  </a:lnTo>
                  <a:lnTo>
                    <a:pt x="74" y="4421"/>
                  </a:lnTo>
                  <a:lnTo>
                    <a:pt x="0" y="4592"/>
                  </a:lnTo>
                  <a:lnTo>
                    <a:pt x="171" y="4665"/>
                  </a:lnTo>
                  <a:lnTo>
                    <a:pt x="416" y="4739"/>
                  </a:lnTo>
                  <a:lnTo>
                    <a:pt x="782" y="4836"/>
                  </a:lnTo>
                  <a:lnTo>
                    <a:pt x="1344" y="4910"/>
                  </a:lnTo>
                  <a:lnTo>
                    <a:pt x="2101" y="5007"/>
                  </a:lnTo>
                  <a:lnTo>
                    <a:pt x="3053" y="5056"/>
                  </a:lnTo>
                  <a:lnTo>
                    <a:pt x="4250" y="5081"/>
                  </a:lnTo>
                  <a:lnTo>
                    <a:pt x="5447" y="5056"/>
                  </a:lnTo>
                  <a:lnTo>
                    <a:pt x="6399" y="5007"/>
                  </a:lnTo>
                  <a:lnTo>
                    <a:pt x="7156" y="4910"/>
                  </a:lnTo>
                  <a:lnTo>
                    <a:pt x="7718" y="4836"/>
                  </a:lnTo>
                  <a:lnTo>
                    <a:pt x="8084" y="4739"/>
                  </a:lnTo>
                  <a:lnTo>
                    <a:pt x="8329" y="4665"/>
                  </a:lnTo>
                  <a:lnTo>
                    <a:pt x="8500" y="4592"/>
                  </a:lnTo>
                  <a:lnTo>
                    <a:pt x="8426" y="4421"/>
                  </a:lnTo>
                  <a:lnTo>
                    <a:pt x="8304" y="4275"/>
                  </a:lnTo>
                  <a:lnTo>
                    <a:pt x="8182" y="4128"/>
                  </a:lnTo>
                  <a:lnTo>
                    <a:pt x="8036" y="3982"/>
                  </a:lnTo>
                  <a:lnTo>
                    <a:pt x="7889" y="3859"/>
                  </a:lnTo>
                  <a:lnTo>
                    <a:pt x="7718" y="3713"/>
                  </a:lnTo>
                  <a:lnTo>
                    <a:pt x="7352" y="3493"/>
                  </a:lnTo>
                  <a:lnTo>
                    <a:pt x="6912" y="3298"/>
                  </a:lnTo>
                  <a:lnTo>
                    <a:pt x="6424" y="3102"/>
                  </a:lnTo>
                  <a:lnTo>
                    <a:pt x="5886" y="2956"/>
                  </a:lnTo>
                  <a:lnTo>
                    <a:pt x="5325" y="2834"/>
                  </a:lnTo>
                  <a:lnTo>
                    <a:pt x="5325" y="1"/>
                  </a:lnTo>
                  <a:lnTo>
                    <a:pt x="5032" y="49"/>
                  </a:lnTo>
                  <a:lnTo>
                    <a:pt x="4763" y="98"/>
                  </a:lnTo>
                  <a:lnTo>
                    <a:pt x="4250" y="123"/>
                  </a:lnTo>
                  <a:lnTo>
                    <a:pt x="3737" y="98"/>
                  </a:lnTo>
                  <a:lnTo>
                    <a:pt x="3469" y="49"/>
                  </a:lnTo>
                  <a:lnTo>
                    <a:pt x="317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35;p46">
              <a:extLst>
                <a:ext uri="{FF2B5EF4-FFF2-40B4-BE49-F238E27FC236}">
                  <a16:creationId xmlns:a16="http://schemas.microsoft.com/office/drawing/2014/main" id="{3FA006B3-DEC1-400C-B5BB-9F7978584E81}"/>
                </a:ext>
              </a:extLst>
            </p:cNvPr>
            <p:cNvSpPr/>
            <p:nvPr/>
          </p:nvSpPr>
          <p:spPr>
            <a:xfrm>
              <a:off x="5297950" y="1632050"/>
              <a:ext cx="426200" cy="294950"/>
            </a:xfrm>
            <a:custGeom>
              <a:avLst/>
              <a:gdLst/>
              <a:ahLst/>
              <a:cxnLst/>
              <a:rect l="l" t="t" r="r" b="b"/>
              <a:pathLst>
                <a:path w="17048" h="11798" extrusionOk="0">
                  <a:moveTo>
                    <a:pt x="8524" y="2956"/>
                  </a:moveTo>
                  <a:lnTo>
                    <a:pt x="8573" y="2981"/>
                  </a:lnTo>
                  <a:lnTo>
                    <a:pt x="8622" y="3054"/>
                  </a:lnTo>
                  <a:lnTo>
                    <a:pt x="9086" y="4128"/>
                  </a:lnTo>
                  <a:lnTo>
                    <a:pt x="9135" y="4202"/>
                  </a:lnTo>
                  <a:lnTo>
                    <a:pt x="9208" y="4275"/>
                  </a:lnTo>
                  <a:lnTo>
                    <a:pt x="9306" y="4324"/>
                  </a:lnTo>
                  <a:lnTo>
                    <a:pt x="9403" y="4348"/>
                  </a:lnTo>
                  <a:lnTo>
                    <a:pt x="10576" y="4470"/>
                  </a:lnTo>
                  <a:lnTo>
                    <a:pt x="10649" y="4495"/>
                  </a:lnTo>
                  <a:lnTo>
                    <a:pt x="10698" y="4519"/>
                  </a:lnTo>
                  <a:lnTo>
                    <a:pt x="10673" y="4592"/>
                  </a:lnTo>
                  <a:lnTo>
                    <a:pt x="10624" y="4641"/>
                  </a:lnTo>
                  <a:lnTo>
                    <a:pt x="9745" y="5423"/>
                  </a:lnTo>
                  <a:lnTo>
                    <a:pt x="9696" y="5496"/>
                  </a:lnTo>
                  <a:lnTo>
                    <a:pt x="9648" y="5594"/>
                  </a:lnTo>
                  <a:lnTo>
                    <a:pt x="9623" y="5691"/>
                  </a:lnTo>
                  <a:lnTo>
                    <a:pt x="9623" y="5789"/>
                  </a:lnTo>
                  <a:lnTo>
                    <a:pt x="9892" y="6961"/>
                  </a:lnTo>
                  <a:lnTo>
                    <a:pt x="9892" y="7035"/>
                  </a:lnTo>
                  <a:lnTo>
                    <a:pt x="9867" y="7084"/>
                  </a:lnTo>
                  <a:lnTo>
                    <a:pt x="9818" y="7084"/>
                  </a:lnTo>
                  <a:lnTo>
                    <a:pt x="9745" y="7059"/>
                  </a:lnTo>
                  <a:lnTo>
                    <a:pt x="8719" y="6473"/>
                  </a:lnTo>
                  <a:lnTo>
                    <a:pt x="8622" y="6424"/>
                  </a:lnTo>
                  <a:lnTo>
                    <a:pt x="8426" y="6424"/>
                  </a:lnTo>
                  <a:lnTo>
                    <a:pt x="8329" y="6473"/>
                  </a:lnTo>
                  <a:lnTo>
                    <a:pt x="7303" y="7059"/>
                  </a:lnTo>
                  <a:lnTo>
                    <a:pt x="7230" y="7084"/>
                  </a:lnTo>
                  <a:lnTo>
                    <a:pt x="7181" y="7084"/>
                  </a:lnTo>
                  <a:lnTo>
                    <a:pt x="7156" y="7035"/>
                  </a:lnTo>
                  <a:lnTo>
                    <a:pt x="7156" y="6961"/>
                  </a:lnTo>
                  <a:lnTo>
                    <a:pt x="7425" y="5789"/>
                  </a:lnTo>
                  <a:lnTo>
                    <a:pt x="7425" y="5691"/>
                  </a:lnTo>
                  <a:lnTo>
                    <a:pt x="7401" y="5594"/>
                  </a:lnTo>
                  <a:lnTo>
                    <a:pt x="7352" y="5496"/>
                  </a:lnTo>
                  <a:lnTo>
                    <a:pt x="7303" y="5423"/>
                  </a:lnTo>
                  <a:lnTo>
                    <a:pt x="6424" y="4641"/>
                  </a:lnTo>
                  <a:lnTo>
                    <a:pt x="6375" y="4592"/>
                  </a:lnTo>
                  <a:lnTo>
                    <a:pt x="6350" y="4519"/>
                  </a:lnTo>
                  <a:lnTo>
                    <a:pt x="6399" y="4495"/>
                  </a:lnTo>
                  <a:lnTo>
                    <a:pt x="6473" y="4470"/>
                  </a:lnTo>
                  <a:lnTo>
                    <a:pt x="7645" y="4348"/>
                  </a:lnTo>
                  <a:lnTo>
                    <a:pt x="7743" y="4324"/>
                  </a:lnTo>
                  <a:lnTo>
                    <a:pt x="7840" y="4275"/>
                  </a:lnTo>
                  <a:lnTo>
                    <a:pt x="7913" y="4202"/>
                  </a:lnTo>
                  <a:lnTo>
                    <a:pt x="7962" y="4128"/>
                  </a:lnTo>
                  <a:lnTo>
                    <a:pt x="8426" y="3054"/>
                  </a:lnTo>
                  <a:lnTo>
                    <a:pt x="8475" y="2981"/>
                  </a:lnTo>
                  <a:lnTo>
                    <a:pt x="8524" y="2956"/>
                  </a:lnTo>
                  <a:close/>
                  <a:moveTo>
                    <a:pt x="15973" y="2150"/>
                  </a:moveTo>
                  <a:lnTo>
                    <a:pt x="15973" y="2516"/>
                  </a:lnTo>
                  <a:lnTo>
                    <a:pt x="15924" y="2932"/>
                  </a:lnTo>
                  <a:lnTo>
                    <a:pt x="15875" y="3371"/>
                  </a:lnTo>
                  <a:lnTo>
                    <a:pt x="15802" y="3835"/>
                  </a:lnTo>
                  <a:lnTo>
                    <a:pt x="15704" y="4299"/>
                  </a:lnTo>
                  <a:lnTo>
                    <a:pt x="15558" y="4788"/>
                  </a:lnTo>
                  <a:lnTo>
                    <a:pt x="15411" y="5252"/>
                  </a:lnTo>
                  <a:lnTo>
                    <a:pt x="15216" y="5740"/>
                  </a:lnTo>
                  <a:lnTo>
                    <a:pt x="14996" y="6204"/>
                  </a:lnTo>
                  <a:lnTo>
                    <a:pt x="14752" y="6620"/>
                  </a:lnTo>
                  <a:lnTo>
                    <a:pt x="14459" y="7035"/>
                  </a:lnTo>
                  <a:lnTo>
                    <a:pt x="14141" y="7426"/>
                  </a:lnTo>
                  <a:lnTo>
                    <a:pt x="13799" y="7767"/>
                  </a:lnTo>
                  <a:lnTo>
                    <a:pt x="13604" y="7914"/>
                  </a:lnTo>
                  <a:lnTo>
                    <a:pt x="13409" y="8061"/>
                  </a:lnTo>
                  <a:lnTo>
                    <a:pt x="13213" y="8183"/>
                  </a:lnTo>
                  <a:lnTo>
                    <a:pt x="12993" y="8305"/>
                  </a:lnTo>
                  <a:lnTo>
                    <a:pt x="12774" y="8402"/>
                  </a:lnTo>
                  <a:lnTo>
                    <a:pt x="12529" y="8476"/>
                  </a:lnTo>
                  <a:lnTo>
                    <a:pt x="12529" y="8476"/>
                  </a:lnTo>
                  <a:lnTo>
                    <a:pt x="12823" y="7767"/>
                  </a:lnTo>
                  <a:lnTo>
                    <a:pt x="13042" y="7059"/>
                  </a:lnTo>
                  <a:lnTo>
                    <a:pt x="13262" y="6351"/>
                  </a:lnTo>
                  <a:lnTo>
                    <a:pt x="13433" y="5618"/>
                  </a:lnTo>
                  <a:lnTo>
                    <a:pt x="13555" y="4837"/>
                  </a:lnTo>
                  <a:lnTo>
                    <a:pt x="13677" y="4031"/>
                  </a:lnTo>
                  <a:lnTo>
                    <a:pt x="13751" y="3127"/>
                  </a:lnTo>
                  <a:lnTo>
                    <a:pt x="13799" y="2150"/>
                  </a:lnTo>
                  <a:close/>
                  <a:moveTo>
                    <a:pt x="3249" y="2150"/>
                  </a:moveTo>
                  <a:lnTo>
                    <a:pt x="3298" y="3127"/>
                  </a:lnTo>
                  <a:lnTo>
                    <a:pt x="3371" y="4031"/>
                  </a:lnTo>
                  <a:lnTo>
                    <a:pt x="3493" y="4837"/>
                  </a:lnTo>
                  <a:lnTo>
                    <a:pt x="3615" y="5618"/>
                  </a:lnTo>
                  <a:lnTo>
                    <a:pt x="3786" y="6351"/>
                  </a:lnTo>
                  <a:lnTo>
                    <a:pt x="4006" y="7059"/>
                  </a:lnTo>
                  <a:lnTo>
                    <a:pt x="4226" y="7767"/>
                  </a:lnTo>
                  <a:lnTo>
                    <a:pt x="4519" y="8476"/>
                  </a:lnTo>
                  <a:lnTo>
                    <a:pt x="4274" y="8402"/>
                  </a:lnTo>
                  <a:lnTo>
                    <a:pt x="4055" y="8305"/>
                  </a:lnTo>
                  <a:lnTo>
                    <a:pt x="3835" y="8183"/>
                  </a:lnTo>
                  <a:lnTo>
                    <a:pt x="3639" y="8061"/>
                  </a:lnTo>
                  <a:lnTo>
                    <a:pt x="3444" y="7914"/>
                  </a:lnTo>
                  <a:lnTo>
                    <a:pt x="3249" y="7767"/>
                  </a:lnTo>
                  <a:lnTo>
                    <a:pt x="2907" y="7426"/>
                  </a:lnTo>
                  <a:lnTo>
                    <a:pt x="2589" y="7035"/>
                  </a:lnTo>
                  <a:lnTo>
                    <a:pt x="2296" y="6620"/>
                  </a:lnTo>
                  <a:lnTo>
                    <a:pt x="2052" y="6204"/>
                  </a:lnTo>
                  <a:lnTo>
                    <a:pt x="1832" y="5740"/>
                  </a:lnTo>
                  <a:lnTo>
                    <a:pt x="1637" y="5252"/>
                  </a:lnTo>
                  <a:lnTo>
                    <a:pt x="1490" y="4788"/>
                  </a:lnTo>
                  <a:lnTo>
                    <a:pt x="1344" y="4299"/>
                  </a:lnTo>
                  <a:lnTo>
                    <a:pt x="1246" y="3835"/>
                  </a:lnTo>
                  <a:lnTo>
                    <a:pt x="1173" y="3371"/>
                  </a:lnTo>
                  <a:lnTo>
                    <a:pt x="1124" y="2932"/>
                  </a:lnTo>
                  <a:lnTo>
                    <a:pt x="1075" y="2516"/>
                  </a:lnTo>
                  <a:lnTo>
                    <a:pt x="1075" y="2150"/>
                  </a:lnTo>
                  <a:close/>
                  <a:moveTo>
                    <a:pt x="3737" y="1"/>
                  </a:moveTo>
                  <a:lnTo>
                    <a:pt x="3639" y="25"/>
                  </a:lnTo>
                  <a:lnTo>
                    <a:pt x="3542" y="50"/>
                  </a:lnTo>
                  <a:lnTo>
                    <a:pt x="3444" y="99"/>
                  </a:lnTo>
                  <a:lnTo>
                    <a:pt x="3371" y="147"/>
                  </a:lnTo>
                  <a:lnTo>
                    <a:pt x="3322" y="221"/>
                  </a:lnTo>
                  <a:lnTo>
                    <a:pt x="3249" y="294"/>
                  </a:lnTo>
                  <a:lnTo>
                    <a:pt x="3224" y="392"/>
                  </a:lnTo>
                  <a:lnTo>
                    <a:pt x="3200" y="489"/>
                  </a:lnTo>
                  <a:lnTo>
                    <a:pt x="3224" y="1076"/>
                  </a:lnTo>
                  <a:lnTo>
                    <a:pt x="1075" y="1076"/>
                  </a:lnTo>
                  <a:lnTo>
                    <a:pt x="855" y="1100"/>
                  </a:lnTo>
                  <a:lnTo>
                    <a:pt x="660" y="1149"/>
                  </a:lnTo>
                  <a:lnTo>
                    <a:pt x="489" y="1246"/>
                  </a:lnTo>
                  <a:lnTo>
                    <a:pt x="318" y="1393"/>
                  </a:lnTo>
                  <a:lnTo>
                    <a:pt x="196" y="1540"/>
                  </a:lnTo>
                  <a:lnTo>
                    <a:pt x="98" y="1735"/>
                  </a:lnTo>
                  <a:lnTo>
                    <a:pt x="25" y="1930"/>
                  </a:lnTo>
                  <a:lnTo>
                    <a:pt x="0" y="2150"/>
                  </a:lnTo>
                  <a:lnTo>
                    <a:pt x="25" y="2614"/>
                  </a:lnTo>
                  <a:lnTo>
                    <a:pt x="49" y="3078"/>
                  </a:lnTo>
                  <a:lnTo>
                    <a:pt x="98" y="3518"/>
                  </a:lnTo>
                  <a:lnTo>
                    <a:pt x="171" y="3957"/>
                  </a:lnTo>
                  <a:lnTo>
                    <a:pt x="269" y="4348"/>
                  </a:lnTo>
                  <a:lnTo>
                    <a:pt x="367" y="4739"/>
                  </a:lnTo>
                  <a:lnTo>
                    <a:pt x="489" y="5130"/>
                  </a:lnTo>
                  <a:lnTo>
                    <a:pt x="635" y="5496"/>
                  </a:lnTo>
                  <a:lnTo>
                    <a:pt x="782" y="5838"/>
                  </a:lnTo>
                  <a:lnTo>
                    <a:pt x="928" y="6156"/>
                  </a:lnTo>
                  <a:lnTo>
                    <a:pt x="1099" y="6473"/>
                  </a:lnTo>
                  <a:lnTo>
                    <a:pt x="1295" y="6766"/>
                  </a:lnTo>
                  <a:lnTo>
                    <a:pt x="1466" y="7059"/>
                  </a:lnTo>
                  <a:lnTo>
                    <a:pt x="1661" y="7328"/>
                  </a:lnTo>
                  <a:lnTo>
                    <a:pt x="2076" y="7816"/>
                  </a:lnTo>
                  <a:lnTo>
                    <a:pt x="2516" y="8256"/>
                  </a:lnTo>
                  <a:lnTo>
                    <a:pt x="2931" y="8622"/>
                  </a:lnTo>
                  <a:lnTo>
                    <a:pt x="3346" y="8940"/>
                  </a:lnTo>
                  <a:lnTo>
                    <a:pt x="3762" y="9184"/>
                  </a:lnTo>
                  <a:lnTo>
                    <a:pt x="4152" y="9379"/>
                  </a:lnTo>
                  <a:lnTo>
                    <a:pt x="4519" y="9526"/>
                  </a:lnTo>
                  <a:lnTo>
                    <a:pt x="4836" y="9624"/>
                  </a:lnTo>
                  <a:lnTo>
                    <a:pt x="5105" y="9672"/>
                  </a:lnTo>
                  <a:lnTo>
                    <a:pt x="5422" y="10136"/>
                  </a:lnTo>
                  <a:lnTo>
                    <a:pt x="5764" y="10576"/>
                  </a:lnTo>
                  <a:lnTo>
                    <a:pt x="5935" y="10747"/>
                  </a:lnTo>
                  <a:lnTo>
                    <a:pt x="6131" y="10918"/>
                  </a:lnTo>
                  <a:lnTo>
                    <a:pt x="6326" y="11089"/>
                  </a:lnTo>
                  <a:lnTo>
                    <a:pt x="6546" y="11236"/>
                  </a:lnTo>
                  <a:lnTo>
                    <a:pt x="6766" y="11358"/>
                  </a:lnTo>
                  <a:lnTo>
                    <a:pt x="6985" y="11480"/>
                  </a:lnTo>
                  <a:lnTo>
                    <a:pt x="7230" y="11577"/>
                  </a:lnTo>
                  <a:lnTo>
                    <a:pt x="7474" y="11651"/>
                  </a:lnTo>
                  <a:lnTo>
                    <a:pt x="7718" y="11724"/>
                  </a:lnTo>
                  <a:lnTo>
                    <a:pt x="7987" y="11773"/>
                  </a:lnTo>
                  <a:lnTo>
                    <a:pt x="8255" y="11797"/>
                  </a:lnTo>
                  <a:lnTo>
                    <a:pt x="8793" y="11797"/>
                  </a:lnTo>
                  <a:lnTo>
                    <a:pt x="9061" y="11773"/>
                  </a:lnTo>
                  <a:lnTo>
                    <a:pt x="9330" y="11724"/>
                  </a:lnTo>
                  <a:lnTo>
                    <a:pt x="9574" y="11651"/>
                  </a:lnTo>
                  <a:lnTo>
                    <a:pt x="9818" y="11577"/>
                  </a:lnTo>
                  <a:lnTo>
                    <a:pt x="10063" y="11480"/>
                  </a:lnTo>
                  <a:lnTo>
                    <a:pt x="10283" y="11358"/>
                  </a:lnTo>
                  <a:lnTo>
                    <a:pt x="10502" y="11236"/>
                  </a:lnTo>
                  <a:lnTo>
                    <a:pt x="10722" y="11089"/>
                  </a:lnTo>
                  <a:lnTo>
                    <a:pt x="10918" y="10918"/>
                  </a:lnTo>
                  <a:lnTo>
                    <a:pt x="11113" y="10747"/>
                  </a:lnTo>
                  <a:lnTo>
                    <a:pt x="11284" y="10576"/>
                  </a:lnTo>
                  <a:lnTo>
                    <a:pt x="11626" y="10136"/>
                  </a:lnTo>
                  <a:lnTo>
                    <a:pt x="11943" y="9672"/>
                  </a:lnTo>
                  <a:lnTo>
                    <a:pt x="12212" y="9624"/>
                  </a:lnTo>
                  <a:lnTo>
                    <a:pt x="12529" y="9550"/>
                  </a:lnTo>
                  <a:lnTo>
                    <a:pt x="12896" y="9404"/>
                  </a:lnTo>
                  <a:lnTo>
                    <a:pt x="13287" y="9208"/>
                  </a:lnTo>
                  <a:lnTo>
                    <a:pt x="13702" y="8964"/>
                  </a:lnTo>
                  <a:lnTo>
                    <a:pt x="14117" y="8647"/>
                  </a:lnTo>
                  <a:lnTo>
                    <a:pt x="14557" y="8280"/>
                  </a:lnTo>
                  <a:lnTo>
                    <a:pt x="14972" y="7865"/>
                  </a:lnTo>
                  <a:lnTo>
                    <a:pt x="15387" y="7377"/>
                  </a:lnTo>
                  <a:lnTo>
                    <a:pt x="15582" y="7108"/>
                  </a:lnTo>
                  <a:lnTo>
                    <a:pt x="15753" y="6815"/>
                  </a:lnTo>
                  <a:lnTo>
                    <a:pt x="15949" y="6522"/>
                  </a:lnTo>
                  <a:lnTo>
                    <a:pt x="16120" y="6204"/>
                  </a:lnTo>
                  <a:lnTo>
                    <a:pt x="16266" y="5887"/>
                  </a:lnTo>
                  <a:lnTo>
                    <a:pt x="16413" y="5521"/>
                  </a:lnTo>
                  <a:lnTo>
                    <a:pt x="16559" y="5179"/>
                  </a:lnTo>
                  <a:lnTo>
                    <a:pt x="16681" y="4788"/>
                  </a:lnTo>
                  <a:lnTo>
                    <a:pt x="16779" y="4397"/>
                  </a:lnTo>
                  <a:lnTo>
                    <a:pt x="16877" y="3982"/>
                  </a:lnTo>
                  <a:lnTo>
                    <a:pt x="16950" y="3542"/>
                  </a:lnTo>
                  <a:lnTo>
                    <a:pt x="16999" y="3103"/>
                  </a:lnTo>
                  <a:lnTo>
                    <a:pt x="17023" y="2614"/>
                  </a:lnTo>
                  <a:lnTo>
                    <a:pt x="17048" y="2150"/>
                  </a:lnTo>
                  <a:lnTo>
                    <a:pt x="17023" y="1930"/>
                  </a:lnTo>
                  <a:lnTo>
                    <a:pt x="16950" y="1735"/>
                  </a:lnTo>
                  <a:lnTo>
                    <a:pt x="16852" y="1540"/>
                  </a:lnTo>
                  <a:lnTo>
                    <a:pt x="16730" y="1393"/>
                  </a:lnTo>
                  <a:lnTo>
                    <a:pt x="16559" y="1246"/>
                  </a:lnTo>
                  <a:lnTo>
                    <a:pt x="16388" y="1149"/>
                  </a:lnTo>
                  <a:lnTo>
                    <a:pt x="16193" y="1100"/>
                  </a:lnTo>
                  <a:lnTo>
                    <a:pt x="15973" y="1076"/>
                  </a:lnTo>
                  <a:lnTo>
                    <a:pt x="13824" y="1076"/>
                  </a:lnTo>
                  <a:lnTo>
                    <a:pt x="13848" y="489"/>
                  </a:lnTo>
                  <a:lnTo>
                    <a:pt x="13824" y="392"/>
                  </a:lnTo>
                  <a:lnTo>
                    <a:pt x="13799" y="294"/>
                  </a:lnTo>
                  <a:lnTo>
                    <a:pt x="13726" y="221"/>
                  </a:lnTo>
                  <a:lnTo>
                    <a:pt x="13677" y="147"/>
                  </a:lnTo>
                  <a:lnTo>
                    <a:pt x="13604" y="99"/>
                  </a:lnTo>
                  <a:lnTo>
                    <a:pt x="13506" y="50"/>
                  </a:lnTo>
                  <a:lnTo>
                    <a:pt x="13409" y="25"/>
                  </a:lnTo>
                  <a:lnTo>
                    <a:pt x="133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Google Shape;730;p46">
            <a:extLst>
              <a:ext uri="{FF2B5EF4-FFF2-40B4-BE49-F238E27FC236}">
                <a16:creationId xmlns:a16="http://schemas.microsoft.com/office/drawing/2014/main" id="{71781D4D-4471-4533-ACF5-B5C189ADA603}"/>
              </a:ext>
            </a:extLst>
          </p:cNvPr>
          <p:cNvSpPr/>
          <p:nvPr/>
        </p:nvSpPr>
        <p:spPr>
          <a:xfrm>
            <a:off x="5254095" y="1163892"/>
            <a:ext cx="467146" cy="439077"/>
          </a:xfrm>
          <a:custGeom>
            <a:avLst/>
            <a:gdLst/>
            <a:ahLst/>
            <a:cxnLst/>
            <a:rect l="l" t="t" r="r" b="b"/>
            <a:pathLst>
              <a:path w="18758" h="18757" extrusionOk="0">
                <a:moveTo>
                  <a:pt x="10039" y="2467"/>
                </a:moveTo>
                <a:lnTo>
                  <a:pt x="10380" y="2491"/>
                </a:lnTo>
                <a:lnTo>
                  <a:pt x="10674" y="2516"/>
                </a:lnTo>
                <a:lnTo>
                  <a:pt x="10869" y="2540"/>
                </a:lnTo>
                <a:lnTo>
                  <a:pt x="10967" y="2564"/>
                </a:lnTo>
                <a:lnTo>
                  <a:pt x="10991" y="2589"/>
                </a:lnTo>
                <a:lnTo>
                  <a:pt x="10967" y="2638"/>
                </a:lnTo>
                <a:lnTo>
                  <a:pt x="10893" y="2784"/>
                </a:lnTo>
                <a:lnTo>
                  <a:pt x="10771" y="2955"/>
                </a:lnTo>
                <a:lnTo>
                  <a:pt x="10600" y="3151"/>
                </a:lnTo>
                <a:lnTo>
                  <a:pt x="10405" y="3322"/>
                </a:lnTo>
                <a:lnTo>
                  <a:pt x="10209" y="3468"/>
                </a:lnTo>
                <a:lnTo>
                  <a:pt x="10039" y="3590"/>
                </a:lnTo>
                <a:lnTo>
                  <a:pt x="9941" y="3615"/>
                </a:lnTo>
                <a:lnTo>
                  <a:pt x="9843" y="3639"/>
                </a:lnTo>
                <a:lnTo>
                  <a:pt x="9745" y="3663"/>
                </a:lnTo>
                <a:lnTo>
                  <a:pt x="9648" y="3737"/>
                </a:lnTo>
                <a:lnTo>
                  <a:pt x="9550" y="3810"/>
                </a:lnTo>
                <a:lnTo>
                  <a:pt x="9452" y="3883"/>
                </a:lnTo>
                <a:lnTo>
                  <a:pt x="9355" y="3957"/>
                </a:lnTo>
                <a:lnTo>
                  <a:pt x="9257" y="3981"/>
                </a:lnTo>
                <a:lnTo>
                  <a:pt x="9159" y="4005"/>
                </a:lnTo>
                <a:lnTo>
                  <a:pt x="9086" y="4005"/>
                </a:lnTo>
                <a:lnTo>
                  <a:pt x="8988" y="4054"/>
                </a:lnTo>
                <a:lnTo>
                  <a:pt x="8866" y="4128"/>
                </a:lnTo>
                <a:lnTo>
                  <a:pt x="8793" y="4201"/>
                </a:lnTo>
                <a:lnTo>
                  <a:pt x="8695" y="4274"/>
                </a:lnTo>
                <a:lnTo>
                  <a:pt x="8598" y="4323"/>
                </a:lnTo>
                <a:lnTo>
                  <a:pt x="8500" y="4372"/>
                </a:lnTo>
                <a:lnTo>
                  <a:pt x="8304" y="4372"/>
                </a:lnTo>
                <a:lnTo>
                  <a:pt x="8207" y="4323"/>
                </a:lnTo>
                <a:lnTo>
                  <a:pt x="8109" y="4274"/>
                </a:lnTo>
                <a:lnTo>
                  <a:pt x="8036" y="4201"/>
                </a:lnTo>
                <a:lnTo>
                  <a:pt x="7963" y="4103"/>
                </a:lnTo>
                <a:lnTo>
                  <a:pt x="7938" y="4005"/>
                </a:lnTo>
                <a:lnTo>
                  <a:pt x="7963" y="3908"/>
                </a:lnTo>
                <a:lnTo>
                  <a:pt x="8036" y="3810"/>
                </a:lnTo>
                <a:lnTo>
                  <a:pt x="8109" y="3712"/>
                </a:lnTo>
                <a:lnTo>
                  <a:pt x="8158" y="3615"/>
                </a:lnTo>
                <a:lnTo>
                  <a:pt x="8207" y="3517"/>
                </a:lnTo>
                <a:lnTo>
                  <a:pt x="8207" y="3419"/>
                </a:lnTo>
                <a:lnTo>
                  <a:pt x="8182" y="3273"/>
                </a:lnTo>
                <a:lnTo>
                  <a:pt x="8158" y="3199"/>
                </a:lnTo>
                <a:lnTo>
                  <a:pt x="8109" y="3151"/>
                </a:lnTo>
                <a:lnTo>
                  <a:pt x="8060" y="3102"/>
                </a:lnTo>
                <a:lnTo>
                  <a:pt x="7987" y="3077"/>
                </a:lnTo>
                <a:lnTo>
                  <a:pt x="7840" y="3053"/>
                </a:lnTo>
                <a:lnTo>
                  <a:pt x="7669" y="3028"/>
                </a:lnTo>
                <a:lnTo>
                  <a:pt x="7596" y="2980"/>
                </a:lnTo>
                <a:lnTo>
                  <a:pt x="7547" y="2955"/>
                </a:lnTo>
                <a:lnTo>
                  <a:pt x="7523" y="2906"/>
                </a:lnTo>
                <a:lnTo>
                  <a:pt x="7547" y="2833"/>
                </a:lnTo>
                <a:lnTo>
                  <a:pt x="7572" y="2760"/>
                </a:lnTo>
                <a:lnTo>
                  <a:pt x="7645" y="2662"/>
                </a:lnTo>
                <a:lnTo>
                  <a:pt x="7694" y="2638"/>
                </a:lnTo>
                <a:lnTo>
                  <a:pt x="7792" y="2589"/>
                </a:lnTo>
                <a:lnTo>
                  <a:pt x="8036" y="2540"/>
                </a:lnTo>
                <a:lnTo>
                  <a:pt x="8329" y="2491"/>
                </a:lnTo>
                <a:lnTo>
                  <a:pt x="8671" y="2467"/>
                </a:lnTo>
                <a:close/>
                <a:moveTo>
                  <a:pt x="11455" y="4763"/>
                </a:moveTo>
                <a:lnTo>
                  <a:pt x="11528" y="4787"/>
                </a:lnTo>
                <a:lnTo>
                  <a:pt x="11577" y="4811"/>
                </a:lnTo>
                <a:lnTo>
                  <a:pt x="11626" y="4885"/>
                </a:lnTo>
                <a:lnTo>
                  <a:pt x="11650" y="4958"/>
                </a:lnTo>
                <a:lnTo>
                  <a:pt x="11626" y="5031"/>
                </a:lnTo>
                <a:lnTo>
                  <a:pt x="11577" y="5153"/>
                </a:lnTo>
                <a:lnTo>
                  <a:pt x="11528" y="5251"/>
                </a:lnTo>
                <a:lnTo>
                  <a:pt x="11455" y="5324"/>
                </a:lnTo>
                <a:lnTo>
                  <a:pt x="11357" y="5398"/>
                </a:lnTo>
                <a:lnTo>
                  <a:pt x="11260" y="5471"/>
                </a:lnTo>
                <a:lnTo>
                  <a:pt x="11162" y="5520"/>
                </a:lnTo>
                <a:lnTo>
                  <a:pt x="10991" y="5520"/>
                </a:lnTo>
                <a:lnTo>
                  <a:pt x="10942" y="5471"/>
                </a:lnTo>
                <a:lnTo>
                  <a:pt x="10893" y="5398"/>
                </a:lnTo>
                <a:lnTo>
                  <a:pt x="10869" y="5324"/>
                </a:lnTo>
                <a:lnTo>
                  <a:pt x="10893" y="5251"/>
                </a:lnTo>
                <a:lnTo>
                  <a:pt x="10942" y="5153"/>
                </a:lnTo>
                <a:lnTo>
                  <a:pt x="10991" y="5031"/>
                </a:lnTo>
                <a:lnTo>
                  <a:pt x="11064" y="4958"/>
                </a:lnTo>
                <a:lnTo>
                  <a:pt x="11162" y="4885"/>
                </a:lnTo>
                <a:lnTo>
                  <a:pt x="11260" y="4811"/>
                </a:lnTo>
                <a:lnTo>
                  <a:pt x="11357" y="4787"/>
                </a:lnTo>
                <a:lnTo>
                  <a:pt x="11455" y="4763"/>
                </a:lnTo>
                <a:close/>
                <a:moveTo>
                  <a:pt x="16437" y="12260"/>
                </a:moveTo>
                <a:lnTo>
                  <a:pt x="16511" y="12285"/>
                </a:lnTo>
                <a:lnTo>
                  <a:pt x="16535" y="12334"/>
                </a:lnTo>
                <a:lnTo>
                  <a:pt x="16559" y="12407"/>
                </a:lnTo>
                <a:lnTo>
                  <a:pt x="16584" y="12578"/>
                </a:lnTo>
                <a:lnTo>
                  <a:pt x="16584" y="12651"/>
                </a:lnTo>
                <a:lnTo>
                  <a:pt x="16535" y="12749"/>
                </a:lnTo>
                <a:lnTo>
                  <a:pt x="16486" y="12871"/>
                </a:lnTo>
                <a:lnTo>
                  <a:pt x="16413" y="12944"/>
                </a:lnTo>
                <a:lnTo>
                  <a:pt x="16340" y="13042"/>
                </a:lnTo>
                <a:lnTo>
                  <a:pt x="16266" y="13140"/>
                </a:lnTo>
                <a:lnTo>
                  <a:pt x="16218" y="13237"/>
                </a:lnTo>
                <a:lnTo>
                  <a:pt x="16218" y="13335"/>
                </a:lnTo>
                <a:lnTo>
                  <a:pt x="16193" y="13482"/>
                </a:lnTo>
                <a:lnTo>
                  <a:pt x="16144" y="13555"/>
                </a:lnTo>
                <a:lnTo>
                  <a:pt x="16120" y="13628"/>
                </a:lnTo>
                <a:lnTo>
                  <a:pt x="16071" y="13653"/>
                </a:lnTo>
                <a:lnTo>
                  <a:pt x="15973" y="13653"/>
                </a:lnTo>
                <a:lnTo>
                  <a:pt x="15924" y="13628"/>
                </a:lnTo>
                <a:lnTo>
                  <a:pt x="15900" y="13555"/>
                </a:lnTo>
                <a:lnTo>
                  <a:pt x="15851" y="13433"/>
                </a:lnTo>
                <a:lnTo>
                  <a:pt x="15851" y="13286"/>
                </a:lnTo>
                <a:lnTo>
                  <a:pt x="15827" y="13140"/>
                </a:lnTo>
                <a:lnTo>
                  <a:pt x="15851" y="12969"/>
                </a:lnTo>
                <a:lnTo>
                  <a:pt x="15924" y="12798"/>
                </a:lnTo>
                <a:lnTo>
                  <a:pt x="15998" y="12627"/>
                </a:lnTo>
                <a:lnTo>
                  <a:pt x="16120" y="12480"/>
                </a:lnTo>
                <a:lnTo>
                  <a:pt x="16242" y="12383"/>
                </a:lnTo>
                <a:lnTo>
                  <a:pt x="16340" y="12309"/>
                </a:lnTo>
                <a:lnTo>
                  <a:pt x="16437" y="12260"/>
                </a:lnTo>
                <a:close/>
                <a:moveTo>
                  <a:pt x="13922" y="3615"/>
                </a:moveTo>
                <a:lnTo>
                  <a:pt x="14239" y="3639"/>
                </a:lnTo>
                <a:lnTo>
                  <a:pt x="14483" y="3639"/>
                </a:lnTo>
                <a:lnTo>
                  <a:pt x="14679" y="3688"/>
                </a:lnTo>
                <a:lnTo>
                  <a:pt x="14777" y="3712"/>
                </a:lnTo>
                <a:lnTo>
                  <a:pt x="14825" y="3737"/>
                </a:lnTo>
                <a:lnTo>
                  <a:pt x="14874" y="3761"/>
                </a:lnTo>
                <a:lnTo>
                  <a:pt x="14923" y="3737"/>
                </a:lnTo>
                <a:lnTo>
                  <a:pt x="14972" y="3712"/>
                </a:lnTo>
                <a:lnTo>
                  <a:pt x="15045" y="3688"/>
                </a:lnTo>
                <a:lnTo>
                  <a:pt x="15143" y="3663"/>
                </a:lnTo>
                <a:lnTo>
                  <a:pt x="15485" y="3639"/>
                </a:lnTo>
                <a:lnTo>
                  <a:pt x="15900" y="4103"/>
                </a:lnTo>
                <a:lnTo>
                  <a:pt x="16291" y="4616"/>
                </a:lnTo>
                <a:lnTo>
                  <a:pt x="16633" y="5153"/>
                </a:lnTo>
                <a:lnTo>
                  <a:pt x="16926" y="5715"/>
                </a:lnTo>
                <a:lnTo>
                  <a:pt x="17194" y="6301"/>
                </a:lnTo>
                <a:lnTo>
                  <a:pt x="17390" y="6912"/>
                </a:lnTo>
                <a:lnTo>
                  <a:pt x="17561" y="7547"/>
                </a:lnTo>
                <a:lnTo>
                  <a:pt x="17683" y="8182"/>
                </a:lnTo>
                <a:lnTo>
                  <a:pt x="17414" y="8157"/>
                </a:lnTo>
                <a:lnTo>
                  <a:pt x="17317" y="8133"/>
                </a:lnTo>
                <a:lnTo>
                  <a:pt x="17268" y="8084"/>
                </a:lnTo>
                <a:lnTo>
                  <a:pt x="17219" y="8060"/>
                </a:lnTo>
                <a:lnTo>
                  <a:pt x="17146" y="8035"/>
                </a:lnTo>
                <a:lnTo>
                  <a:pt x="16975" y="8011"/>
                </a:lnTo>
                <a:lnTo>
                  <a:pt x="16877" y="7986"/>
                </a:lnTo>
                <a:lnTo>
                  <a:pt x="16779" y="7938"/>
                </a:lnTo>
                <a:lnTo>
                  <a:pt x="16682" y="7889"/>
                </a:lnTo>
                <a:lnTo>
                  <a:pt x="16584" y="7815"/>
                </a:lnTo>
                <a:lnTo>
                  <a:pt x="16511" y="7742"/>
                </a:lnTo>
                <a:lnTo>
                  <a:pt x="16437" y="7693"/>
                </a:lnTo>
                <a:lnTo>
                  <a:pt x="16364" y="7693"/>
                </a:lnTo>
                <a:lnTo>
                  <a:pt x="16315" y="7718"/>
                </a:lnTo>
                <a:lnTo>
                  <a:pt x="16291" y="7767"/>
                </a:lnTo>
                <a:lnTo>
                  <a:pt x="16291" y="7840"/>
                </a:lnTo>
                <a:lnTo>
                  <a:pt x="16340" y="7913"/>
                </a:lnTo>
                <a:lnTo>
                  <a:pt x="16413" y="8011"/>
                </a:lnTo>
                <a:lnTo>
                  <a:pt x="16486" y="8084"/>
                </a:lnTo>
                <a:lnTo>
                  <a:pt x="16584" y="8133"/>
                </a:lnTo>
                <a:lnTo>
                  <a:pt x="16706" y="8182"/>
                </a:lnTo>
                <a:lnTo>
                  <a:pt x="16779" y="8182"/>
                </a:lnTo>
                <a:lnTo>
                  <a:pt x="16877" y="8206"/>
                </a:lnTo>
                <a:lnTo>
                  <a:pt x="16975" y="8255"/>
                </a:lnTo>
                <a:lnTo>
                  <a:pt x="17072" y="8304"/>
                </a:lnTo>
                <a:lnTo>
                  <a:pt x="17170" y="8377"/>
                </a:lnTo>
                <a:lnTo>
                  <a:pt x="17194" y="8426"/>
                </a:lnTo>
                <a:lnTo>
                  <a:pt x="17219" y="8475"/>
                </a:lnTo>
                <a:lnTo>
                  <a:pt x="17194" y="8621"/>
                </a:lnTo>
                <a:lnTo>
                  <a:pt x="17097" y="8792"/>
                </a:lnTo>
                <a:lnTo>
                  <a:pt x="16975" y="8963"/>
                </a:lnTo>
                <a:lnTo>
                  <a:pt x="16804" y="9110"/>
                </a:lnTo>
                <a:lnTo>
                  <a:pt x="16657" y="9232"/>
                </a:lnTo>
                <a:lnTo>
                  <a:pt x="16511" y="9305"/>
                </a:lnTo>
                <a:lnTo>
                  <a:pt x="16413" y="9330"/>
                </a:lnTo>
                <a:lnTo>
                  <a:pt x="16242" y="9354"/>
                </a:lnTo>
                <a:lnTo>
                  <a:pt x="16169" y="9378"/>
                </a:lnTo>
                <a:lnTo>
                  <a:pt x="16120" y="9427"/>
                </a:lnTo>
                <a:lnTo>
                  <a:pt x="16071" y="9452"/>
                </a:lnTo>
                <a:lnTo>
                  <a:pt x="16022" y="9476"/>
                </a:lnTo>
                <a:lnTo>
                  <a:pt x="15973" y="9452"/>
                </a:lnTo>
                <a:lnTo>
                  <a:pt x="15924" y="9427"/>
                </a:lnTo>
                <a:lnTo>
                  <a:pt x="15900" y="9378"/>
                </a:lnTo>
                <a:lnTo>
                  <a:pt x="15851" y="9305"/>
                </a:lnTo>
                <a:lnTo>
                  <a:pt x="15827" y="9134"/>
                </a:lnTo>
                <a:lnTo>
                  <a:pt x="15802" y="9037"/>
                </a:lnTo>
                <a:lnTo>
                  <a:pt x="15729" y="8890"/>
                </a:lnTo>
                <a:lnTo>
                  <a:pt x="15607" y="8743"/>
                </a:lnTo>
                <a:lnTo>
                  <a:pt x="15460" y="8573"/>
                </a:lnTo>
                <a:lnTo>
                  <a:pt x="15314" y="8402"/>
                </a:lnTo>
                <a:lnTo>
                  <a:pt x="15192" y="8255"/>
                </a:lnTo>
                <a:lnTo>
                  <a:pt x="15094" y="8108"/>
                </a:lnTo>
                <a:lnTo>
                  <a:pt x="15070" y="8011"/>
                </a:lnTo>
                <a:lnTo>
                  <a:pt x="15070" y="7938"/>
                </a:lnTo>
                <a:lnTo>
                  <a:pt x="15045" y="7889"/>
                </a:lnTo>
                <a:lnTo>
                  <a:pt x="15021" y="7889"/>
                </a:lnTo>
                <a:lnTo>
                  <a:pt x="14972" y="7913"/>
                </a:lnTo>
                <a:lnTo>
                  <a:pt x="14948" y="7962"/>
                </a:lnTo>
                <a:lnTo>
                  <a:pt x="14899" y="8035"/>
                </a:lnTo>
                <a:lnTo>
                  <a:pt x="14874" y="8182"/>
                </a:lnTo>
                <a:lnTo>
                  <a:pt x="14899" y="8279"/>
                </a:lnTo>
                <a:lnTo>
                  <a:pt x="14972" y="8402"/>
                </a:lnTo>
                <a:lnTo>
                  <a:pt x="15045" y="8548"/>
                </a:lnTo>
                <a:lnTo>
                  <a:pt x="15167" y="8670"/>
                </a:lnTo>
                <a:lnTo>
                  <a:pt x="15265" y="8792"/>
                </a:lnTo>
                <a:lnTo>
                  <a:pt x="15363" y="8914"/>
                </a:lnTo>
                <a:lnTo>
                  <a:pt x="15436" y="9037"/>
                </a:lnTo>
                <a:lnTo>
                  <a:pt x="15460" y="9134"/>
                </a:lnTo>
                <a:lnTo>
                  <a:pt x="15460" y="9232"/>
                </a:lnTo>
                <a:lnTo>
                  <a:pt x="15509" y="9330"/>
                </a:lnTo>
                <a:lnTo>
                  <a:pt x="15558" y="9427"/>
                </a:lnTo>
                <a:lnTo>
                  <a:pt x="15631" y="9525"/>
                </a:lnTo>
                <a:lnTo>
                  <a:pt x="15753" y="9598"/>
                </a:lnTo>
                <a:lnTo>
                  <a:pt x="15900" y="9647"/>
                </a:lnTo>
                <a:lnTo>
                  <a:pt x="16047" y="9696"/>
                </a:lnTo>
                <a:lnTo>
                  <a:pt x="16218" y="9720"/>
                </a:lnTo>
                <a:lnTo>
                  <a:pt x="16364" y="9720"/>
                </a:lnTo>
                <a:lnTo>
                  <a:pt x="16486" y="9769"/>
                </a:lnTo>
                <a:lnTo>
                  <a:pt x="16559" y="9818"/>
                </a:lnTo>
                <a:lnTo>
                  <a:pt x="16584" y="9867"/>
                </a:lnTo>
                <a:lnTo>
                  <a:pt x="16584" y="9916"/>
                </a:lnTo>
                <a:lnTo>
                  <a:pt x="16559" y="10013"/>
                </a:lnTo>
                <a:lnTo>
                  <a:pt x="16437" y="10209"/>
                </a:lnTo>
                <a:lnTo>
                  <a:pt x="16242" y="10429"/>
                </a:lnTo>
                <a:lnTo>
                  <a:pt x="16022" y="10673"/>
                </a:lnTo>
                <a:lnTo>
                  <a:pt x="15802" y="10917"/>
                </a:lnTo>
                <a:lnTo>
                  <a:pt x="15631" y="11186"/>
                </a:lnTo>
                <a:lnTo>
                  <a:pt x="15485" y="11430"/>
                </a:lnTo>
                <a:lnTo>
                  <a:pt x="15460" y="11528"/>
                </a:lnTo>
                <a:lnTo>
                  <a:pt x="15460" y="11625"/>
                </a:lnTo>
                <a:lnTo>
                  <a:pt x="15460" y="11772"/>
                </a:lnTo>
                <a:lnTo>
                  <a:pt x="15485" y="11918"/>
                </a:lnTo>
                <a:lnTo>
                  <a:pt x="15509" y="12016"/>
                </a:lnTo>
                <a:lnTo>
                  <a:pt x="15558" y="12089"/>
                </a:lnTo>
                <a:lnTo>
                  <a:pt x="15583" y="12138"/>
                </a:lnTo>
                <a:lnTo>
                  <a:pt x="15607" y="12212"/>
                </a:lnTo>
                <a:lnTo>
                  <a:pt x="15631" y="12383"/>
                </a:lnTo>
                <a:lnTo>
                  <a:pt x="15607" y="12480"/>
                </a:lnTo>
                <a:lnTo>
                  <a:pt x="15509" y="12651"/>
                </a:lnTo>
                <a:lnTo>
                  <a:pt x="15363" y="12847"/>
                </a:lnTo>
                <a:lnTo>
                  <a:pt x="15167" y="13042"/>
                </a:lnTo>
                <a:lnTo>
                  <a:pt x="14972" y="13237"/>
                </a:lnTo>
                <a:lnTo>
                  <a:pt x="14825" y="13433"/>
                </a:lnTo>
                <a:lnTo>
                  <a:pt x="14728" y="13604"/>
                </a:lnTo>
                <a:lnTo>
                  <a:pt x="14679" y="13701"/>
                </a:lnTo>
                <a:lnTo>
                  <a:pt x="14654" y="13823"/>
                </a:lnTo>
                <a:lnTo>
                  <a:pt x="14581" y="13970"/>
                </a:lnTo>
                <a:lnTo>
                  <a:pt x="14459" y="14117"/>
                </a:lnTo>
                <a:lnTo>
                  <a:pt x="14313" y="14288"/>
                </a:lnTo>
                <a:lnTo>
                  <a:pt x="14142" y="14434"/>
                </a:lnTo>
                <a:lnTo>
                  <a:pt x="13995" y="14556"/>
                </a:lnTo>
                <a:lnTo>
                  <a:pt x="13848" y="14629"/>
                </a:lnTo>
                <a:lnTo>
                  <a:pt x="13726" y="14654"/>
                </a:lnTo>
                <a:lnTo>
                  <a:pt x="13653" y="14654"/>
                </a:lnTo>
                <a:lnTo>
                  <a:pt x="13555" y="14605"/>
                </a:lnTo>
                <a:lnTo>
                  <a:pt x="13458" y="14556"/>
                </a:lnTo>
                <a:lnTo>
                  <a:pt x="13360" y="14483"/>
                </a:lnTo>
                <a:lnTo>
                  <a:pt x="13287" y="14385"/>
                </a:lnTo>
                <a:lnTo>
                  <a:pt x="13213" y="14288"/>
                </a:lnTo>
                <a:lnTo>
                  <a:pt x="13189" y="14190"/>
                </a:lnTo>
                <a:lnTo>
                  <a:pt x="13165" y="14092"/>
                </a:lnTo>
                <a:lnTo>
                  <a:pt x="13140" y="13921"/>
                </a:lnTo>
                <a:lnTo>
                  <a:pt x="13116" y="13848"/>
                </a:lnTo>
                <a:lnTo>
                  <a:pt x="13067" y="13799"/>
                </a:lnTo>
                <a:lnTo>
                  <a:pt x="13043" y="13750"/>
                </a:lnTo>
                <a:lnTo>
                  <a:pt x="12994" y="13677"/>
                </a:lnTo>
                <a:lnTo>
                  <a:pt x="12969" y="13530"/>
                </a:lnTo>
                <a:lnTo>
                  <a:pt x="12945" y="13359"/>
                </a:lnTo>
                <a:lnTo>
                  <a:pt x="12920" y="13286"/>
                </a:lnTo>
                <a:lnTo>
                  <a:pt x="12872" y="13237"/>
                </a:lnTo>
                <a:lnTo>
                  <a:pt x="12847" y="13164"/>
                </a:lnTo>
                <a:lnTo>
                  <a:pt x="12823" y="13066"/>
                </a:lnTo>
                <a:lnTo>
                  <a:pt x="12798" y="12920"/>
                </a:lnTo>
                <a:lnTo>
                  <a:pt x="12774" y="12749"/>
                </a:lnTo>
                <a:lnTo>
                  <a:pt x="12798" y="12602"/>
                </a:lnTo>
                <a:lnTo>
                  <a:pt x="12823" y="12456"/>
                </a:lnTo>
                <a:lnTo>
                  <a:pt x="12847" y="12358"/>
                </a:lnTo>
                <a:lnTo>
                  <a:pt x="12872" y="12285"/>
                </a:lnTo>
                <a:lnTo>
                  <a:pt x="12920" y="12236"/>
                </a:lnTo>
                <a:lnTo>
                  <a:pt x="12945" y="12163"/>
                </a:lnTo>
                <a:lnTo>
                  <a:pt x="12969" y="11992"/>
                </a:lnTo>
                <a:lnTo>
                  <a:pt x="12945" y="11894"/>
                </a:lnTo>
                <a:lnTo>
                  <a:pt x="12896" y="11772"/>
                </a:lnTo>
                <a:lnTo>
                  <a:pt x="12798" y="11650"/>
                </a:lnTo>
                <a:lnTo>
                  <a:pt x="12701" y="11528"/>
                </a:lnTo>
                <a:lnTo>
                  <a:pt x="12578" y="11381"/>
                </a:lnTo>
                <a:lnTo>
                  <a:pt x="12481" y="11210"/>
                </a:lnTo>
                <a:lnTo>
                  <a:pt x="12432" y="11015"/>
                </a:lnTo>
                <a:lnTo>
                  <a:pt x="12408" y="10844"/>
                </a:lnTo>
                <a:lnTo>
                  <a:pt x="12408" y="10697"/>
                </a:lnTo>
                <a:lnTo>
                  <a:pt x="12383" y="10551"/>
                </a:lnTo>
                <a:lnTo>
                  <a:pt x="12334" y="10453"/>
                </a:lnTo>
                <a:lnTo>
                  <a:pt x="12310" y="10380"/>
                </a:lnTo>
                <a:lnTo>
                  <a:pt x="12261" y="10331"/>
                </a:lnTo>
                <a:lnTo>
                  <a:pt x="12188" y="10307"/>
                </a:lnTo>
                <a:lnTo>
                  <a:pt x="12017" y="10282"/>
                </a:lnTo>
                <a:lnTo>
                  <a:pt x="11870" y="10307"/>
                </a:lnTo>
                <a:lnTo>
                  <a:pt x="11797" y="10331"/>
                </a:lnTo>
                <a:lnTo>
                  <a:pt x="11748" y="10380"/>
                </a:lnTo>
                <a:lnTo>
                  <a:pt x="11675" y="10429"/>
                </a:lnTo>
                <a:lnTo>
                  <a:pt x="11553" y="10453"/>
                </a:lnTo>
                <a:lnTo>
                  <a:pt x="11406" y="10478"/>
                </a:lnTo>
                <a:lnTo>
                  <a:pt x="11260" y="10478"/>
                </a:lnTo>
                <a:lnTo>
                  <a:pt x="11089" y="10453"/>
                </a:lnTo>
                <a:lnTo>
                  <a:pt x="10893" y="10355"/>
                </a:lnTo>
                <a:lnTo>
                  <a:pt x="10674" y="10233"/>
                </a:lnTo>
                <a:lnTo>
                  <a:pt x="10503" y="10087"/>
                </a:lnTo>
                <a:lnTo>
                  <a:pt x="10429" y="10013"/>
                </a:lnTo>
                <a:lnTo>
                  <a:pt x="10356" y="9891"/>
                </a:lnTo>
                <a:lnTo>
                  <a:pt x="10234" y="9598"/>
                </a:lnTo>
                <a:lnTo>
                  <a:pt x="10161" y="9281"/>
                </a:lnTo>
                <a:lnTo>
                  <a:pt x="10112" y="8963"/>
                </a:lnTo>
                <a:lnTo>
                  <a:pt x="10136" y="8792"/>
                </a:lnTo>
                <a:lnTo>
                  <a:pt x="10161" y="8621"/>
                </a:lnTo>
                <a:lnTo>
                  <a:pt x="10258" y="8279"/>
                </a:lnTo>
                <a:lnTo>
                  <a:pt x="10332" y="8108"/>
                </a:lnTo>
                <a:lnTo>
                  <a:pt x="10405" y="7962"/>
                </a:lnTo>
                <a:lnTo>
                  <a:pt x="10503" y="7815"/>
                </a:lnTo>
                <a:lnTo>
                  <a:pt x="10600" y="7718"/>
                </a:lnTo>
                <a:lnTo>
                  <a:pt x="10796" y="7522"/>
                </a:lnTo>
                <a:lnTo>
                  <a:pt x="10991" y="7376"/>
                </a:lnTo>
                <a:lnTo>
                  <a:pt x="11162" y="7278"/>
                </a:lnTo>
                <a:lnTo>
                  <a:pt x="11260" y="7229"/>
                </a:lnTo>
                <a:lnTo>
                  <a:pt x="11431" y="7205"/>
                </a:lnTo>
                <a:lnTo>
                  <a:pt x="11504" y="7180"/>
                </a:lnTo>
                <a:lnTo>
                  <a:pt x="11553" y="7132"/>
                </a:lnTo>
                <a:lnTo>
                  <a:pt x="11626" y="7107"/>
                </a:lnTo>
                <a:lnTo>
                  <a:pt x="11724" y="7083"/>
                </a:lnTo>
                <a:lnTo>
                  <a:pt x="11870" y="7058"/>
                </a:lnTo>
                <a:lnTo>
                  <a:pt x="12188" y="7058"/>
                </a:lnTo>
                <a:lnTo>
                  <a:pt x="12359" y="7107"/>
                </a:lnTo>
                <a:lnTo>
                  <a:pt x="12481" y="7156"/>
                </a:lnTo>
                <a:lnTo>
                  <a:pt x="12603" y="7229"/>
                </a:lnTo>
                <a:lnTo>
                  <a:pt x="12676" y="7303"/>
                </a:lnTo>
                <a:lnTo>
                  <a:pt x="12774" y="7376"/>
                </a:lnTo>
                <a:lnTo>
                  <a:pt x="12896" y="7425"/>
                </a:lnTo>
                <a:lnTo>
                  <a:pt x="12969" y="7425"/>
                </a:lnTo>
                <a:lnTo>
                  <a:pt x="13140" y="7449"/>
                </a:lnTo>
                <a:lnTo>
                  <a:pt x="13213" y="7498"/>
                </a:lnTo>
                <a:lnTo>
                  <a:pt x="13262" y="7522"/>
                </a:lnTo>
                <a:lnTo>
                  <a:pt x="13311" y="7547"/>
                </a:lnTo>
                <a:lnTo>
                  <a:pt x="13360" y="7571"/>
                </a:lnTo>
                <a:lnTo>
                  <a:pt x="13409" y="7547"/>
                </a:lnTo>
                <a:lnTo>
                  <a:pt x="13458" y="7522"/>
                </a:lnTo>
                <a:lnTo>
                  <a:pt x="13507" y="7498"/>
                </a:lnTo>
                <a:lnTo>
                  <a:pt x="13580" y="7449"/>
                </a:lnTo>
                <a:lnTo>
                  <a:pt x="13726" y="7425"/>
                </a:lnTo>
                <a:lnTo>
                  <a:pt x="13897" y="7449"/>
                </a:lnTo>
                <a:lnTo>
                  <a:pt x="13971" y="7498"/>
                </a:lnTo>
                <a:lnTo>
                  <a:pt x="14019" y="7522"/>
                </a:lnTo>
                <a:lnTo>
                  <a:pt x="14093" y="7571"/>
                </a:lnTo>
                <a:lnTo>
                  <a:pt x="14190" y="7596"/>
                </a:lnTo>
                <a:lnTo>
                  <a:pt x="14337" y="7620"/>
                </a:lnTo>
                <a:lnTo>
                  <a:pt x="14654" y="7620"/>
                </a:lnTo>
                <a:lnTo>
                  <a:pt x="14801" y="7596"/>
                </a:lnTo>
                <a:lnTo>
                  <a:pt x="14899" y="7571"/>
                </a:lnTo>
                <a:lnTo>
                  <a:pt x="14972" y="7522"/>
                </a:lnTo>
                <a:lnTo>
                  <a:pt x="15021" y="7473"/>
                </a:lnTo>
                <a:lnTo>
                  <a:pt x="15045" y="7400"/>
                </a:lnTo>
                <a:lnTo>
                  <a:pt x="15070" y="7229"/>
                </a:lnTo>
                <a:lnTo>
                  <a:pt x="15070" y="7205"/>
                </a:lnTo>
                <a:lnTo>
                  <a:pt x="15045" y="7156"/>
                </a:lnTo>
                <a:lnTo>
                  <a:pt x="14948" y="7107"/>
                </a:lnTo>
                <a:lnTo>
                  <a:pt x="14825" y="7058"/>
                </a:lnTo>
                <a:lnTo>
                  <a:pt x="14679" y="7058"/>
                </a:lnTo>
                <a:lnTo>
                  <a:pt x="14532" y="7034"/>
                </a:lnTo>
                <a:lnTo>
                  <a:pt x="14361" y="6985"/>
                </a:lnTo>
                <a:lnTo>
                  <a:pt x="14215" y="6936"/>
                </a:lnTo>
                <a:lnTo>
                  <a:pt x="14117" y="6863"/>
                </a:lnTo>
                <a:lnTo>
                  <a:pt x="14019" y="6790"/>
                </a:lnTo>
                <a:lnTo>
                  <a:pt x="13922" y="6716"/>
                </a:lnTo>
                <a:lnTo>
                  <a:pt x="13824" y="6692"/>
                </a:lnTo>
                <a:lnTo>
                  <a:pt x="13726" y="6668"/>
                </a:lnTo>
                <a:lnTo>
                  <a:pt x="13653" y="6643"/>
                </a:lnTo>
                <a:lnTo>
                  <a:pt x="13555" y="6619"/>
                </a:lnTo>
                <a:lnTo>
                  <a:pt x="13458" y="6545"/>
                </a:lnTo>
                <a:lnTo>
                  <a:pt x="13360" y="6472"/>
                </a:lnTo>
                <a:lnTo>
                  <a:pt x="13287" y="6399"/>
                </a:lnTo>
                <a:lnTo>
                  <a:pt x="13189" y="6374"/>
                </a:lnTo>
                <a:lnTo>
                  <a:pt x="13116" y="6350"/>
                </a:lnTo>
                <a:lnTo>
                  <a:pt x="13067" y="6374"/>
                </a:lnTo>
                <a:lnTo>
                  <a:pt x="13018" y="6399"/>
                </a:lnTo>
                <a:lnTo>
                  <a:pt x="12945" y="6399"/>
                </a:lnTo>
                <a:lnTo>
                  <a:pt x="12872" y="6350"/>
                </a:lnTo>
                <a:lnTo>
                  <a:pt x="12774" y="6277"/>
                </a:lnTo>
                <a:lnTo>
                  <a:pt x="12701" y="6228"/>
                </a:lnTo>
                <a:lnTo>
                  <a:pt x="12627" y="6179"/>
                </a:lnTo>
                <a:lnTo>
                  <a:pt x="12505" y="6179"/>
                </a:lnTo>
                <a:lnTo>
                  <a:pt x="12456" y="6228"/>
                </a:lnTo>
                <a:lnTo>
                  <a:pt x="12383" y="6252"/>
                </a:lnTo>
                <a:lnTo>
                  <a:pt x="12212" y="6277"/>
                </a:lnTo>
                <a:lnTo>
                  <a:pt x="12114" y="6326"/>
                </a:lnTo>
                <a:lnTo>
                  <a:pt x="11968" y="6399"/>
                </a:lnTo>
                <a:lnTo>
                  <a:pt x="11797" y="6521"/>
                </a:lnTo>
                <a:lnTo>
                  <a:pt x="11650" y="6668"/>
                </a:lnTo>
                <a:lnTo>
                  <a:pt x="11479" y="6814"/>
                </a:lnTo>
                <a:lnTo>
                  <a:pt x="11309" y="6936"/>
                </a:lnTo>
                <a:lnTo>
                  <a:pt x="11186" y="7009"/>
                </a:lnTo>
                <a:lnTo>
                  <a:pt x="11064" y="7058"/>
                </a:lnTo>
                <a:lnTo>
                  <a:pt x="10918" y="7009"/>
                </a:lnTo>
                <a:lnTo>
                  <a:pt x="10844" y="6985"/>
                </a:lnTo>
                <a:lnTo>
                  <a:pt x="10796" y="6961"/>
                </a:lnTo>
                <a:lnTo>
                  <a:pt x="10747" y="6912"/>
                </a:lnTo>
                <a:lnTo>
                  <a:pt x="10722" y="6838"/>
                </a:lnTo>
                <a:lnTo>
                  <a:pt x="10698" y="6668"/>
                </a:lnTo>
                <a:lnTo>
                  <a:pt x="10722" y="6497"/>
                </a:lnTo>
                <a:lnTo>
                  <a:pt x="10747" y="6423"/>
                </a:lnTo>
                <a:lnTo>
                  <a:pt x="10796" y="6374"/>
                </a:lnTo>
                <a:lnTo>
                  <a:pt x="10844" y="6350"/>
                </a:lnTo>
                <a:lnTo>
                  <a:pt x="10967" y="6326"/>
                </a:lnTo>
                <a:lnTo>
                  <a:pt x="11113" y="6301"/>
                </a:lnTo>
                <a:lnTo>
                  <a:pt x="11260" y="6277"/>
                </a:lnTo>
                <a:lnTo>
                  <a:pt x="11406" y="6277"/>
                </a:lnTo>
                <a:lnTo>
                  <a:pt x="11528" y="6228"/>
                </a:lnTo>
                <a:lnTo>
                  <a:pt x="11602" y="6179"/>
                </a:lnTo>
                <a:lnTo>
                  <a:pt x="11626" y="6130"/>
                </a:lnTo>
                <a:lnTo>
                  <a:pt x="11650" y="6106"/>
                </a:lnTo>
                <a:lnTo>
                  <a:pt x="11602" y="5935"/>
                </a:lnTo>
                <a:lnTo>
                  <a:pt x="11577" y="5862"/>
                </a:lnTo>
                <a:lnTo>
                  <a:pt x="11553" y="5813"/>
                </a:lnTo>
                <a:lnTo>
                  <a:pt x="11504" y="5764"/>
                </a:lnTo>
                <a:lnTo>
                  <a:pt x="11504" y="5715"/>
                </a:lnTo>
                <a:lnTo>
                  <a:pt x="11504" y="5666"/>
                </a:lnTo>
                <a:lnTo>
                  <a:pt x="11553" y="5617"/>
                </a:lnTo>
                <a:lnTo>
                  <a:pt x="11602" y="5593"/>
                </a:lnTo>
                <a:lnTo>
                  <a:pt x="11675" y="5544"/>
                </a:lnTo>
                <a:lnTo>
                  <a:pt x="11821" y="5520"/>
                </a:lnTo>
                <a:lnTo>
                  <a:pt x="11919" y="5520"/>
                </a:lnTo>
                <a:lnTo>
                  <a:pt x="12017" y="5471"/>
                </a:lnTo>
                <a:lnTo>
                  <a:pt x="12114" y="5398"/>
                </a:lnTo>
                <a:lnTo>
                  <a:pt x="12212" y="5324"/>
                </a:lnTo>
                <a:lnTo>
                  <a:pt x="12285" y="5251"/>
                </a:lnTo>
                <a:lnTo>
                  <a:pt x="12359" y="5153"/>
                </a:lnTo>
                <a:lnTo>
                  <a:pt x="12383" y="5031"/>
                </a:lnTo>
                <a:lnTo>
                  <a:pt x="12408" y="4958"/>
                </a:lnTo>
                <a:lnTo>
                  <a:pt x="12383" y="4787"/>
                </a:lnTo>
                <a:lnTo>
                  <a:pt x="12334" y="4714"/>
                </a:lnTo>
                <a:lnTo>
                  <a:pt x="12310" y="4665"/>
                </a:lnTo>
                <a:lnTo>
                  <a:pt x="12310" y="4640"/>
                </a:lnTo>
                <a:lnTo>
                  <a:pt x="12310" y="4592"/>
                </a:lnTo>
                <a:lnTo>
                  <a:pt x="12383" y="4469"/>
                </a:lnTo>
                <a:lnTo>
                  <a:pt x="12505" y="4298"/>
                </a:lnTo>
                <a:lnTo>
                  <a:pt x="12701" y="4103"/>
                </a:lnTo>
                <a:lnTo>
                  <a:pt x="12798" y="4005"/>
                </a:lnTo>
                <a:lnTo>
                  <a:pt x="12945" y="3908"/>
                </a:lnTo>
                <a:lnTo>
                  <a:pt x="13091" y="3834"/>
                </a:lnTo>
                <a:lnTo>
                  <a:pt x="13262" y="3761"/>
                </a:lnTo>
                <a:lnTo>
                  <a:pt x="13604" y="3663"/>
                </a:lnTo>
                <a:lnTo>
                  <a:pt x="13775" y="3639"/>
                </a:lnTo>
                <a:lnTo>
                  <a:pt x="13922" y="3615"/>
                </a:lnTo>
                <a:close/>
                <a:moveTo>
                  <a:pt x="6888" y="2467"/>
                </a:moveTo>
                <a:lnTo>
                  <a:pt x="6986" y="2491"/>
                </a:lnTo>
                <a:lnTo>
                  <a:pt x="7083" y="2516"/>
                </a:lnTo>
                <a:lnTo>
                  <a:pt x="7132" y="2540"/>
                </a:lnTo>
                <a:lnTo>
                  <a:pt x="7181" y="2589"/>
                </a:lnTo>
                <a:lnTo>
                  <a:pt x="7181" y="2638"/>
                </a:lnTo>
                <a:lnTo>
                  <a:pt x="7181" y="2711"/>
                </a:lnTo>
                <a:lnTo>
                  <a:pt x="7132" y="2784"/>
                </a:lnTo>
                <a:lnTo>
                  <a:pt x="7083" y="2858"/>
                </a:lnTo>
                <a:lnTo>
                  <a:pt x="6937" y="3028"/>
                </a:lnTo>
                <a:lnTo>
                  <a:pt x="6864" y="3175"/>
                </a:lnTo>
                <a:lnTo>
                  <a:pt x="6839" y="3322"/>
                </a:lnTo>
                <a:lnTo>
                  <a:pt x="6864" y="3395"/>
                </a:lnTo>
                <a:lnTo>
                  <a:pt x="6888" y="3419"/>
                </a:lnTo>
                <a:lnTo>
                  <a:pt x="6961" y="3517"/>
                </a:lnTo>
                <a:lnTo>
                  <a:pt x="7010" y="3615"/>
                </a:lnTo>
                <a:lnTo>
                  <a:pt x="7059" y="3712"/>
                </a:lnTo>
                <a:lnTo>
                  <a:pt x="7083" y="3810"/>
                </a:lnTo>
                <a:lnTo>
                  <a:pt x="7059" y="3908"/>
                </a:lnTo>
                <a:lnTo>
                  <a:pt x="7010" y="4005"/>
                </a:lnTo>
                <a:lnTo>
                  <a:pt x="6961" y="4103"/>
                </a:lnTo>
                <a:lnTo>
                  <a:pt x="6888" y="4201"/>
                </a:lnTo>
                <a:lnTo>
                  <a:pt x="6839" y="4225"/>
                </a:lnTo>
                <a:lnTo>
                  <a:pt x="6644" y="4225"/>
                </a:lnTo>
                <a:lnTo>
                  <a:pt x="6473" y="4128"/>
                </a:lnTo>
                <a:lnTo>
                  <a:pt x="6302" y="4005"/>
                </a:lnTo>
                <a:lnTo>
                  <a:pt x="6155" y="3859"/>
                </a:lnTo>
                <a:lnTo>
                  <a:pt x="5984" y="3786"/>
                </a:lnTo>
                <a:lnTo>
                  <a:pt x="5838" y="3761"/>
                </a:lnTo>
                <a:lnTo>
                  <a:pt x="5789" y="3786"/>
                </a:lnTo>
                <a:lnTo>
                  <a:pt x="5740" y="3810"/>
                </a:lnTo>
                <a:lnTo>
                  <a:pt x="5642" y="3883"/>
                </a:lnTo>
                <a:lnTo>
                  <a:pt x="5545" y="3957"/>
                </a:lnTo>
                <a:lnTo>
                  <a:pt x="5447" y="3981"/>
                </a:lnTo>
                <a:lnTo>
                  <a:pt x="5349" y="4005"/>
                </a:lnTo>
                <a:lnTo>
                  <a:pt x="5203" y="4030"/>
                </a:lnTo>
                <a:lnTo>
                  <a:pt x="5129" y="4054"/>
                </a:lnTo>
                <a:lnTo>
                  <a:pt x="5081" y="4103"/>
                </a:lnTo>
                <a:lnTo>
                  <a:pt x="5032" y="4128"/>
                </a:lnTo>
                <a:lnTo>
                  <a:pt x="4959" y="4152"/>
                </a:lnTo>
                <a:lnTo>
                  <a:pt x="4788" y="4201"/>
                </a:lnTo>
                <a:lnTo>
                  <a:pt x="4690" y="4201"/>
                </a:lnTo>
                <a:lnTo>
                  <a:pt x="4592" y="4250"/>
                </a:lnTo>
                <a:lnTo>
                  <a:pt x="4494" y="4298"/>
                </a:lnTo>
                <a:lnTo>
                  <a:pt x="4397" y="4372"/>
                </a:lnTo>
                <a:lnTo>
                  <a:pt x="4372" y="4421"/>
                </a:lnTo>
                <a:lnTo>
                  <a:pt x="4372" y="4494"/>
                </a:lnTo>
                <a:lnTo>
                  <a:pt x="4372" y="4616"/>
                </a:lnTo>
                <a:lnTo>
                  <a:pt x="4470" y="4787"/>
                </a:lnTo>
                <a:lnTo>
                  <a:pt x="4592" y="4958"/>
                </a:lnTo>
                <a:lnTo>
                  <a:pt x="4690" y="5031"/>
                </a:lnTo>
                <a:lnTo>
                  <a:pt x="4788" y="5056"/>
                </a:lnTo>
                <a:lnTo>
                  <a:pt x="4885" y="5080"/>
                </a:lnTo>
                <a:lnTo>
                  <a:pt x="5007" y="5080"/>
                </a:lnTo>
                <a:lnTo>
                  <a:pt x="5129" y="5056"/>
                </a:lnTo>
                <a:lnTo>
                  <a:pt x="5227" y="5007"/>
                </a:lnTo>
                <a:lnTo>
                  <a:pt x="5349" y="4933"/>
                </a:lnTo>
                <a:lnTo>
                  <a:pt x="5447" y="4860"/>
                </a:lnTo>
                <a:lnTo>
                  <a:pt x="5642" y="4665"/>
                </a:lnTo>
                <a:lnTo>
                  <a:pt x="5838" y="4518"/>
                </a:lnTo>
                <a:lnTo>
                  <a:pt x="6009" y="4421"/>
                </a:lnTo>
                <a:lnTo>
                  <a:pt x="6131" y="4372"/>
                </a:lnTo>
                <a:lnTo>
                  <a:pt x="6204" y="4396"/>
                </a:lnTo>
                <a:lnTo>
                  <a:pt x="6253" y="4445"/>
                </a:lnTo>
                <a:lnTo>
                  <a:pt x="6302" y="4494"/>
                </a:lnTo>
                <a:lnTo>
                  <a:pt x="6302" y="4567"/>
                </a:lnTo>
                <a:lnTo>
                  <a:pt x="6326" y="4640"/>
                </a:lnTo>
                <a:lnTo>
                  <a:pt x="6375" y="4714"/>
                </a:lnTo>
                <a:lnTo>
                  <a:pt x="6424" y="4738"/>
                </a:lnTo>
                <a:lnTo>
                  <a:pt x="6497" y="4763"/>
                </a:lnTo>
                <a:lnTo>
                  <a:pt x="6595" y="4787"/>
                </a:lnTo>
                <a:lnTo>
                  <a:pt x="6693" y="4811"/>
                </a:lnTo>
                <a:lnTo>
                  <a:pt x="6790" y="4885"/>
                </a:lnTo>
                <a:lnTo>
                  <a:pt x="6888" y="4958"/>
                </a:lnTo>
                <a:lnTo>
                  <a:pt x="6937" y="5031"/>
                </a:lnTo>
                <a:lnTo>
                  <a:pt x="6961" y="5153"/>
                </a:lnTo>
                <a:lnTo>
                  <a:pt x="6937" y="5251"/>
                </a:lnTo>
                <a:lnTo>
                  <a:pt x="6888" y="5324"/>
                </a:lnTo>
                <a:lnTo>
                  <a:pt x="6790" y="5398"/>
                </a:lnTo>
                <a:lnTo>
                  <a:pt x="6693" y="5471"/>
                </a:lnTo>
                <a:lnTo>
                  <a:pt x="6595" y="5520"/>
                </a:lnTo>
                <a:lnTo>
                  <a:pt x="6497" y="5520"/>
                </a:lnTo>
                <a:lnTo>
                  <a:pt x="6399" y="5544"/>
                </a:lnTo>
                <a:lnTo>
                  <a:pt x="6253" y="5642"/>
                </a:lnTo>
                <a:lnTo>
                  <a:pt x="6082" y="5764"/>
                </a:lnTo>
                <a:lnTo>
                  <a:pt x="5935" y="5910"/>
                </a:lnTo>
                <a:lnTo>
                  <a:pt x="5764" y="6057"/>
                </a:lnTo>
                <a:lnTo>
                  <a:pt x="5594" y="6179"/>
                </a:lnTo>
                <a:lnTo>
                  <a:pt x="5471" y="6252"/>
                </a:lnTo>
                <a:lnTo>
                  <a:pt x="5349" y="6277"/>
                </a:lnTo>
                <a:lnTo>
                  <a:pt x="5227" y="6326"/>
                </a:lnTo>
                <a:lnTo>
                  <a:pt x="5056" y="6448"/>
                </a:lnTo>
                <a:lnTo>
                  <a:pt x="4812" y="6643"/>
                </a:lnTo>
                <a:lnTo>
                  <a:pt x="4568" y="6887"/>
                </a:lnTo>
                <a:lnTo>
                  <a:pt x="4226" y="7229"/>
                </a:lnTo>
                <a:lnTo>
                  <a:pt x="4104" y="7327"/>
                </a:lnTo>
                <a:lnTo>
                  <a:pt x="3957" y="7449"/>
                </a:lnTo>
                <a:lnTo>
                  <a:pt x="3640" y="7644"/>
                </a:lnTo>
                <a:lnTo>
                  <a:pt x="3347" y="7767"/>
                </a:lnTo>
                <a:lnTo>
                  <a:pt x="3200" y="7791"/>
                </a:lnTo>
                <a:lnTo>
                  <a:pt x="3078" y="7815"/>
                </a:lnTo>
                <a:lnTo>
                  <a:pt x="2834" y="7815"/>
                </a:lnTo>
                <a:lnTo>
                  <a:pt x="2614" y="7864"/>
                </a:lnTo>
                <a:lnTo>
                  <a:pt x="2443" y="7938"/>
                </a:lnTo>
                <a:lnTo>
                  <a:pt x="2321" y="8011"/>
                </a:lnTo>
                <a:lnTo>
                  <a:pt x="2248" y="8084"/>
                </a:lnTo>
                <a:lnTo>
                  <a:pt x="2174" y="8182"/>
                </a:lnTo>
                <a:lnTo>
                  <a:pt x="2125" y="8279"/>
                </a:lnTo>
                <a:lnTo>
                  <a:pt x="2125" y="8377"/>
                </a:lnTo>
                <a:lnTo>
                  <a:pt x="2125" y="8475"/>
                </a:lnTo>
                <a:lnTo>
                  <a:pt x="2174" y="8573"/>
                </a:lnTo>
                <a:lnTo>
                  <a:pt x="2248" y="8670"/>
                </a:lnTo>
                <a:lnTo>
                  <a:pt x="2321" y="8768"/>
                </a:lnTo>
                <a:lnTo>
                  <a:pt x="2394" y="8841"/>
                </a:lnTo>
                <a:lnTo>
                  <a:pt x="2492" y="8890"/>
                </a:lnTo>
                <a:lnTo>
                  <a:pt x="2614" y="8939"/>
                </a:lnTo>
                <a:lnTo>
                  <a:pt x="2687" y="8939"/>
                </a:lnTo>
                <a:lnTo>
                  <a:pt x="2809" y="8988"/>
                </a:lnTo>
                <a:lnTo>
                  <a:pt x="2956" y="9085"/>
                </a:lnTo>
                <a:lnTo>
                  <a:pt x="3151" y="9232"/>
                </a:lnTo>
                <a:lnTo>
                  <a:pt x="3371" y="9427"/>
                </a:lnTo>
                <a:lnTo>
                  <a:pt x="3566" y="9623"/>
                </a:lnTo>
                <a:lnTo>
                  <a:pt x="3762" y="9769"/>
                </a:lnTo>
                <a:lnTo>
                  <a:pt x="3908" y="9867"/>
                </a:lnTo>
                <a:lnTo>
                  <a:pt x="4030" y="9891"/>
                </a:lnTo>
                <a:lnTo>
                  <a:pt x="4177" y="9867"/>
                </a:lnTo>
                <a:lnTo>
                  <a:pt x="4250" y="9843"/>
                </a:lnTo>
                <a:lnTo>
                  <a:pt x="4324" y="9818"/>
                </a:lnTo>
                <a:lnTo>
                  <a:pt x="4372" y="9769"/>
                </a:lnTo>
                <a:lnTo>
                  <a:pt x="4494" y="9745"/>
                </a:lnTo>
                <a:lnTo>
                  <a:pt x="4641" y="9720"/>
                </a:lnTo>
                <a:lnTo>
                  <a:pt x="4959" y="9720"/>
                </a:lnTo>
                <a:lnTo>
                  <a:pt x="5105" y="9769"/>
                </a:lnTo>
                <a:lnTo>
                  <a:pt x="5252" y="9818"/>
                </a:lnTo>
                <a:lnTo>
                  <a:pt x="5349" y="9916"/>
                </a:lnTo>
                <a:lnTo>
                  <a:pt x="5447" y="9989"/>
                </a:lnTo>
                <a:lnTo>
                  <a:pt x="5545" y="10038"/>
                </a:lnTo>
                <a:lnTo>
                  <a:pt x="5642" y="10087"/>
                </a:lnTo>
                <a:lnTo>
                  <a:pt x="5740" y="10087"/>
                </a:lnTo>
                <a:lnTo>
                  <a:pt x="5838" y="10136"/>
                </a:lnTo>
                <a:lnTo>
                  <a:pt x="5984" y="10209"/>
                </a:lnTo>
                <a:lnTo>
                  <a:pt x="6155" y="10331"/>
                </a:lnTo>
                <a:lnTo>
                  <a:pt x="6302" y="10478"/>
                </a:lnTo>
                <a:lnTo>
                  <a:pt x="6473" y="10624"/>
                </a:lnTo>
                <a:lnTo>
                  <a:pt x="6644" y="10746"/>
                </a:lnTo>
                <a:lnTo>
                  <a:pt x="6790" y="10819"/>
                </a:lnTo>
                <a:lnTo>
                  <a:pt x="6888" y="10844"/>
                </a:lnTo>
                <a:lnTo>
                  <a:pt x="6961" y="10868"/>
                </a:lnTo>
                <a:lnTo>
                  <a:pt x="7083" y="10917"/>
                </a:lnTo>
                <a:lnTo>
                  <a:pt x="7181" y="10966"/>
                </a:lnTo>
                <a:lnTo>
                  <a:pt x="7254" y="11039"/>
                </a:lnTo>
                <a:lnTo>
                  <a:pt x="7352" y="11113"/>
                </a:lnTo>
                <a:lnTo>
                  <a:pt x="7450" y="11186"/>
                </a:lnTo>
                <a:lnTo>
                  <a:pt x="7547" y="11210"/>
                </a:lnTo>
                <a:lnTo>
                  <a:pt x="7645" y="11235"/>
                </a:lnTo>
                <a:lnTo>
                  <a:pt x="7743" y="11259"/>
                </a:lnTo>
                <a:lnTo>
                  <a:pt x="7840" y="11283"/>
                </a:lnTo>
                <a:lnTo>
                  <a:pt x="7938" y="11357"/>
                </a:lnTo>
                <a:lnTo>
                  <a:pt x="8036" y="11430"/>
                </a:lnTo>
                <a:lnTo>
                  <a:pt x="8109" y="11528"/>
                </a:lnTo>
                <a:lnTo>
                  <a:pt x="8158" y="11625"/>
                </a:lnTo>
                <a:lnTo>
                  <a:pt x="8207" y="11723"/>
                </a:lnTo>
                <a:lnTo>
                  <a:pt x="8207" y="11796"/>
                </a:lnTo>
                <a:lnTo>
                  <a:pt x="8207" y="11894"/>
                </a:lnTo>
                <a:lnTo>
                  <a:pt x="8158" y="11992"/>
                </a:lnTo>
                <a:lnTo>
                  <a:pt x="8109" y="12089"/>
                </a:lnTo>
                <a:lnTo>
                  <a:pt x="8036" y="12187"/>
                </a:lnTo>
                <a:lnTo>
                  <a:pt x="7963" y="12285"/>
                </a:lnTo>
                <a:lnTo>
                  <a:pt x="7889" y="12383"/>
                </a:lnTo>
                <a:lnTo>
                  <a:pt x="7840" y="12480"/>
                </a:lnTo>
                <a:lnTo>
                  <a:pt x="7840" y="12578"/>
                </a:lnTo>
                <a:lnTo>
                  <a:pt x="7816" y="12676"/>
                </a:lnTo>
                <a:lnTo>
                  <a:pt x="7718" y="12822"/>
                </a:lnTo>
                <a:lnTo>
                  <a:pt x="7596" y="12969"/>
                </a:lnTo>
                <a:lnTo>
                  <a:pt x="7450" y="13140"/>
                </a:lnTo>
                <a:lnTo>
                  <a:pt x="7303" y="13311"/>
                </a:lnTo>
                <a:lnTo>
                  <a:pt x="7181" y="13457"/>
                </a:lnTo>
                <a:lnTo>
                  <a:pt x="7108" y="13604"/>
                </a:lnTo>
                <a:lnTo>
                  <a:pt x="7083" y="13701"/>
                </a:lnTo>
                <a:lnTo>
                  <a:pt x="7034" y="13823"/>
                </a:lnTo>
                <a:lnTo>
                  <a:pt x="6961" y="13970"/>
                </a:lnTo>
                <a:lnTo>
                  <a:pt x="6839" y="14117"/>
                </a:lnTo>
                <a:lnTo>
                  <a:pt x="6693" y="14288"/>
                </a:lnTo>
                <a:lnTo>
                  <a:pt x="6546" y="14434"/>
                </a:lnTo>
                <a:lnTo>
                  <a:pt x="6424" y="14605"/>
                </a:lnTo>
                <a:lnTo>
                  <a:pt x="6351" y="14752"/>
                </a:lnTo>
                <a:lnTo>
                  <a:pt x="6302" y="14849"/>
                </a:lnTo>
                <a:lnTo>
                  <a:pt x="6277" y="14947"/>
                </a:lnTo>
                <a:lnTo>
                  <a:pt x="6229" y="15069"/>
                </a:lnTo>
                <a:lnTo>
                  <a:pt x="6131" y="15216"/>
                </a:lnTo>
                <a:lnTo>
                  <a:pt x="6033" y="15338"/>
                </a:lnTo>
                <a:lnTo>
                  <a:pt x="5911" y="15460"/>
                </a:lnTo>
                <a:lnTo>
                  <a:pt x="5813" y="15582"/>
                </a:lnTo>
                <a:lnTo>
                  <a:pt x="5764" y="15704"/>
                </a:lnTo>
                <a:lnTo>
                  <a:pt x="5740" y="15802"/>
                </a:lnTo>
                <a:lnTo>
                  <a:pt x="5764" y="15973"/>
                </a:lnTo>
                <a:lnTo>
                  <a:pt x="5789" y="16046"/>
                </a:lnTo>
                <a:lnTo>
                  <a:pt x="5838" y="16095"/>
                </a:lnTo>
                <a:lnTo>
                  <a:pt x="5862" y="16144"/>
                </a:lnTo>
                <a:lnTo>
                  <a:pt x="5911" y="16217"/>
                </a:lnTo>
                <a:lnTo>
                  <a:pt x="5935" y="16388"/>
                </a:lnTo>
                <a:lnTo>
                  <a:pt x="5911" y="16461"/>
                </a:lnTo>
                <a:lnTo>
                  <a:pt x="5862" y="16510"/>
                </a:lnTo>
                <a:lnTo>
                  <a:pt x="5813" y="16559"/>
                </a:lnTo>
                <a:lnTo>
                  <a:pt x="5642" y="16559"/>
                </a:lnTo>
                <a:lnTo>
                  <a:pt x="5545" y="16510"/>
                </a:lnTo>
                <a:lnTo>
                  <a:pt x="5447" y="16461"/>
                </a:lnTo>
                <a:lnTo>
                  <a:pt x="5349" y="16388"/>
                </a:lnTo>
                <a:lnTo>
                  <a:pt x="5276" y="16266"/>
                </a:lnTo>
                <a:lnTo>
                  <a:pt x="5227" y="16119"/>
                </a:lnTo>
                <a:lnTo>
                  <a:pt x="5178" y="15973"/>
                </a:lnTo>
                <a:lnTo>
                  <a:pt x="5178" y="15802"/>
                </a:lnTo>
                <a:lnTo>
                  <a:pt x="5154" y="15655"/>
                </a:lnTo>
                <a:lnTo>
                  <a:pt x="5105" y="15484"/>
                </a:lnTo>
                <a:lnTo>
                  <a:pt x="5056" y="15338"/>
                </a:lnTo>
                <a:lnTo>
                  <a:pt x="4983" y="15240"/>
                </a:lnTo>
                <a:lnTo>
                  <a:pt x="4934" y="15191"/>
                </a:lnTo>
                <a:lnTo>
                  <a:pt x="4910" y="15093"/>
                </a:lnTo>
                <a:lnTo>
                  <a:pt x="4836" y="14849"/>
                </a:lnTo>
                <a:lnTo>
                  <a:pt x="4812" y="14556"/>
                </a:lnTo>
                <a:lnTo>
                  <a:pt x="4788" y="14214"/>
                </a:lnTo>
                <a:lnTo>
                  <a:pt x="4788" y="13970"/>
                </a:lnTo>
                <a:lnTo>
                  <a:pt x="4788" y="13799"/>
                </a:lnTo>
                <a:lnTo>
                  <a:pt x="4739" y="13604"/>
                </a:lnTo>
                <a:lnTo>
                  <a:pt x="4714" y="13433"/>
                </a:lnTo>
                <a:lnTo>
                  <a:pt x="4641" y="13237"/>
                </a:lnTo>
                <a:lnTo>
                  <a:pt x="4568" y="13066"/>
                </a:lnTo>
                <a:lnTo>
                  <a:pt x="4494" y="12920"/>
                </a:lnTo>
                <a:lnTo>
                  <a:pt x="4397" y="12773"/>
                </a:lnTo>
                <a:lnTo>
                  <a:pt x="4324" y="12676"/>
                </a:lnTo>
                <a:lnTo>
                  <a:pt x="4128" y="12456"/>
                </a:lnTo>
                <a:lnTo>
                  <a:pt x="3982" y="12260"/>
                </a:lnTo>
                <a:lnTo>
                  <a:pt x="3884" y="12114"/>
                </a:lnTo>
                <a:lnTo>
                  <a:pt x="3835" y="11992"/>
                </a:lnTo>
                <a:lnTo>
                  <a:pt x="3811" y="11845"/>
                </a:lnTo>
                <a:lnTo>
                  <a:pt x="3786" y="11772"/>
                </a:lnTo>
                <a:lnTo>
                  <a:pt x="3737" y="11723"/>
                </a:lnTo>
                <a:lnTo>
                  <a:pt x="3713" y="11650"/>
                </a:lnTo>
                <a:lnTo>
                  <a:pt x="3664" y="11528"/>
                </a:lnTo>
                <a:lnTo>
                  <a:pt x="3664" y="11381"/>
                </a:lnTo>
                <a:lnTo>
                  <a:pt x="3640" y="11235"/>
                </a:lnTo>
                <a:lnTo>
                  <a:pt x="3664" y="11088"/>
                </a:lnTo>
                <a:lnTo>
                  <a:pt x="3664" y="10942"/>
                </a:lnTo>
                <a:lnTo>
                  <a:pt x="3713" y="10819"/>
                </a:lnTo>
                <a:lnTo>
                  <a:pt x="3737" y="10771"/>
                </a:lnTo>
                <a:lnTo>
                  <a:pt x="3786" y="10697"/>
                </a:lnTo>
                <a:lnTo>
                  <a:pt x="3811" y="10648"/>
                </a:lnTo>
                <a:lnTo>
                  <a:pt x="3835" y="10478"/>
                </a:lnTo>
                <a:lnTo>
                  <a:pt x="3811" y="10307"/>
                </a:lnTo>
                <a:lnTo>
                  <a:pt x="3786" y="10233"/>
                </a:lnTo>
                <a:lnTo>
                  <a:pt x="3737" y="10184"/>
                </a:lnTo>
                <a:lnTo>
                  <a:pt x="3689" y="10160"/>
                </a:lnTo>
                <a:lnTo>
                  <a:pt x="3615" y="10111"/>
                </a:lnTo>
                <a:lnTo>
                  <a:pt x="3444" y="10087"/>
                </a:lnTo>
                <a:lnTo>
                  <a:pt x="3347" y="10062"/>
                </a:lnTo>
                <a:lnTo>
                  <a:pt x="3200" y="9989"/>
                </a:lnTo>
                <a:lnTo>
                  <a:pt x="3054" y="9867"/>
                </a:lnTo>
                <a:lnTo>
                  <a:pt x="2883" y="9720"/>
                </a:lnTo>
                <a:lnTo>
                  <a:pt x="2712" y="9574"/>
                </a:lnTo>
                <a:lnTo>
                  <a:pt x="2565" y="9452"/>
                </a:lnTo>
                <a:lnTo>
                  <a:pt x="2419" y="9354"/>
                </a:lnTo>
                <a:lnTo>
                  <a:pt x="2321" y="9330"/>
                </a:lnTo>
                <a:lnTo>
                  <a:pt x="2199" y="9281"/>
                </a:lnTo>
                <a:lnTo>
                  <a:pt x="2003" y="9159"/>
                </a:lnTo>
                <a:lnTo>
                  <a:pt x="1784" y="8988"/>
                </a:lnTo>
                <a:lnTo>
                  <a:pt x="1539" y="8768"/>
                </a:lnTo>
                <a:lnTo>
                  <a:pt x="1246" y="8402"/>
                </a:lnTo>
                <a:lnTo>
                  <a:pt x="1078" y="8185"/>
                </a:lnTo>
                <a:lnTo>
                  <a:pt x="1124" y="7840"/>
                </a:lnTo>
                <a:lnTo>
                  <a:pt x="1197" y="7473"/>
                </a:lnTo>
                <a:lnTo>
                  <a:pt x="1295" y="7132"/>
                </a:lnTo>
                <a:lnTo>
                  <a:pt x="1393" y="6790"/>
                </a:lnTo>
                <a:lnTo>
                  <a:pt x="1515" y="6448"/>
                </a:lnTo>
                <a:lnTo>
                  <a:pt x="1637" y="6106"/>
                </a:lnTo>
                <a:lnTo>
                  <a:pt x="1784" y="5788"/>
                </a:lnTo>
                <a:lnTo>
                  <a:pt x="1954" y="5471"/>
                </a:lnTo>
                <a:lnTo>
                  <a:pt x="2125" y="5153"/>
                </a:lnTo>
                <a:lnTo>
                  <a:pt x="2296" y="4860"/>
                </a:lnTo>
                <a:lnTo>
                  <a:pt x="2516" y="4567"/>
                </a:lnTo>
                <a:lnTo>
                  <a:pt x="2712" y="4298"/>
                </a:lnTo>
                <a:lnTo>
                  <a:pt x="3151" y="3737"/>
                </a:lnTo>
                <a:lnTo>
                  <a:pt x="3664" y="3248"/>
                </a:lnTo>
                <a:lnTo>
                  <a:pt x="4079" y="3248"/>
                </a:lnTo>
                <a:lnTo>
                  <a:pt x="4299" y="3297"/>
                </a:lnTo>
                <a:lnTo>
                  <a:pt x="4470" y="3346"/>
                </a:lnTo>
                <a:lnTo>
                  <a:pt x="4592" y="3419"/>
                </a:lnTo>
                <a:lnTo>
                  <a:pt x="4690" y="3493"/>
                </a:lnTo>
                <a:lnTo>
                  <a:pt x="4788" y="3517"/>
                </a:lnTo>
                <a:lnTo>
                  <a:pt x="4885" y="3493"/>
                </a:lnTo>
                <a:lnTo>
                  <a:pt x="4983" y="3419"/>
                </a:lnTo>
                <a:lnTo>
                  <a:pt x="5056" y="3346"/>
                </a:lnTo>
                <a:lnTo>
                  <a:pt x="5178" y="3297"/>
                </a:lnTo>
                <a:lnTo>
                  <a:pt x="5276" y="3248"/>
                </a:lnTo>
                <a:lnTo>
                  <a:pt x="5349" y="3248"/>
                </a:lnTo>
                <a:lnTo>
                  <a:pt x="5471" y="3199"/>
                </a:lnTo>
                <a:lnTo>
                  <a:pt x="5594" y="3126"/>
                </a:lnTo>
                <a:lnTo>
                  <a:pt x="5764" y="3004"/>
                </a:lnTo>
                <a:lnTo>
                  <a:pt x="5935" y="2858"/>
                </a:lnTo>
                <a:lnTo>
                  <a:pt x="6131" y="2711"/>
                </a:lnTo>
                <a:lnTo>
                  <a:pt x="6375" y="2589"/>
                </a:lnTo>
                <a:lnTo>
                  <a:pt x="6619" y="2516"/>
                </a:lnTo>
                <a:lnTo>
                  <a:pt x="6888" y="2467"/>
                </a:lnTo>
                <a:close/>
                <a:moveTo>
                  <a:pt x="9379" y="0"/>
                </a:moveTo>
                <a:lnTo>
                  <a:pt x="8891" y="24"/>
                </a:lnTo>
                <a:lnTo>
                  <a:pt x="8427" y="49"/>
                </a:lnTo>
                <a:lnTo>
                  <a:pt x="7963" y="122"/>
                </a:lnTo>
                <a:lnTo>
                  <a:pt x="7499" y="195"/>
                </a:lnTo>
                <a:lnTo>
                  <a:pt x="7034" y="293"/>
                </a:lnTo>
                <a:lnTo>
                  <a:pt x="6595" y="440"/>
                </a:lnTo>
                <a:lnTo>
                  <a:pt x="6155" y="586"/>
                </a:lnTo>
                <a:lnTo>
                  <a:pt x="5740" y="733"/>
                </a:lnTo>
                <a:lnTo>
                  <a:pt x="5325" y="928"/>
                </a:lnTo>
                <a:lnTo>
                  <a:pt x="4910" y="1148"/>
                </a:lnTo>
                <a:lnTo>
                  <a:pt x="4519" y="1368"/>
                </a:lnTo>
                <a:lnTo>
                  <a:pt x="4128" y="1612"/>
                </a:lnTo>
                <a:lnTo>
                  <a:pt x="3762" y="1881"/>
                </a:lnTo>
                <a:lnTo>
                  <a:pt x="3420" y="2149"/>
                </a:lnTo>
                <a:lnTo>
                  <a:pt x="3078" y="2442"/>
                </a:lnTo>
                <a:lnTo>
                  <a:pt x="2760" y="2760"/>
                </a:lnTo>
                <a:lnTo>
                  <a:pt x="2443" y="3077"/>
                </a:lnTo>
                <a:lnTo>
                  <a:pt x="2150" y="3419"/>
                </a:lnTo>
                <a:lnTo>
                  <a:pt x="1881" y="3761"/>
                </a:lnTo>
                <a:lnTo>
                  <a:pt x="1613" y="4128"/>
                </a:lnTo>
                <a:lnTo>
                  <a:pt x="1368" y="4518"/>
                </a:lnTo>
                <a:lnTo>
                  <a:pt x="1149" y="4909"/>
                </a:lnTo>
                <a:lnTo>
                  <a:pt x="929" y="5324"/>
                </a:lnTo>
                <a:lnTo>
                  <a:pt x="733" y="5739"/>
                </a:lnTo>
                <a:lnTo>
                  <a:pt x="587" y="6155"/>
                </a:lnTo>
                <a:lnTo>
                  <a:pt x="440" y="6594"/>
                </a:lnTo>
                <a:lnTo>
                  <a:pt x="294" y="7034"/>
                </a:lnTo>
                <a:lnTo>
                  <a:pt x="196" y="7498"/>
                </a:lnTo>
                <a:lnTo>
                  <a:pt x="123" y="7962"/>
                </a:lnTo>
                <a:lnTo>
                  <a:pt x="49" y="8426"/>
                </a:lnTo>
                <a:lnTo>
                  <a:pt x="25" y="8890"/>
                </a:lnTo>
                <a:lnTo>
                  <a:pt x="1" y="9378"/>
                </a:lnTo>
                <a:lnTo>
                  <a:pt x="25" y="9867"/>
                </a:lnTo>
                <a:lnTo>
                  <a:pt x="49" y="10331"/>
                </a:lnTo>
                <a:lnTo>
                  <a:pt x="123" y="10795"/>
                </a:lnTo>
                <a:lnTo>
                  <a:pt x="196" y="11259"/>
                </a:lnTo>
                <a:lnTo>
                  <a:pt x="294" y="11723"/>
                </a:lnTo>
                <a:lnTo>
                  <a:pt x="440" y="12163"/>
                </a:lnTo>
                <a:lnTo>
                  <a:pt x="587" y="12602"/>
                </a:lnTo>
                <a:lnTo>
                  <a:pt x="733" y="13018"/>
                </a:lnTo>
                <a:lnTo>
                  <a:pt x="929" y="13433"/>
                </a:lnTo>
                <a:lnTo>
                  <a:pt x="1149" y="13848"/>
                </a:lnTo>
                <a:lnTo>
                  <a:pt x="1368" y="14239"/>
                </a:lnTo>
                <a:lnTo>
                  <a:pt x="1613" y="14629"/>
                </a:lnTo>
                <a:lnTo>
                  <a:pt x="1881" y="14996"/>
                </a:lnTo>
                <a:lnTo>
                  <a:pt x="2150" y="15338"/>
                </a:lnTo>
                <a:lnTo>
                  <a:pt x="2443" y="15680"/>
                </a:lnTo>
                <a:lnTo>
                  <a:pt x="2760" y="15997"/>
                </a:lnTo>
                <a:lnTo>
                  <a:pt x="3078" y="16315"/>
                </a:lnTo>
                <a:lnTo>
                  <a:pt x="3420" y="16608"/>
                </a:lnTo>
                <a:lnTo>
                  <a:pt x="3762" y="16876"/>
                </a:lnTo>
                <a:lnTo>
                  <a:pt x="4128" y="17145"/>
                </a:lnTo>
                <a:lnTo>
                  <a:pt x="4519" y="17389"/>
                </a:lnTo>
                <a:lnTo>
                  <a:pt x="4910" y="17609"/>
                </a:lnTo>
                <a:lnTo>
                  <a:pt x="5325" y="17829"/>
                </a:lnTo>
                <a:lnTo>
                  <a:pt x="5740" y="18024"/>
                </a:lnTo>
                <a:lnTo>
                  <a:pt x="6155" y="18171"/>
                </a:lnTo>
                <a:lnTo>
                  <a:pt x="6595" y="18317"/>
                </a:lnTo>
                <a:lnTo>
                  <a:pt x="7034" y="18464"/>
                </a:lnTo>
                <a:lnTo>
                  <a:pt x="7499" y="18562"/>
                </a:lnTo>
                <a:lnTo>
                  <a:pt x="7963" y="18635"/>
                </a:lnTo>
                <a:lnTo>
                  <a:pt x="8427" y="18708"/>
                </a:lnTo>
                <a:lnTo>
                  <a:pt x="8891" y="18733"/>
                </a:lnTo>
                <a:lnTo>
                  <a:pt x="9379" y="18757"/>
                </a:lnTo>
                <a:lnTo>
                  <a:pt x="9868" y="18733"/>
                </a:lnTo>
                <a:lnTo>
                  <a:pt x="10332" y="18708"/>
                </a:lnTo>
                <a:lnTo>
                  <a:pt x="10796" y="18635"/>
                </a:lnTo>
                <a:lnTo>
                  <a:pt x="11260" y="18562"/>
                </a:lnTo>
                <a:lnTo>
                  <a:pt x="11724" y="18464"/>
                </a:lnTo>
                <a:lnTo>
                  <a:pt x="12163" y="18317"/>
                </a:lnTo>
                <a:lnTo>
                  <a:pt x="12603" y="18171"/>
                </a:lnTo>
                <a:lnTo>
                  <a:pt x="13018" y="18024"/>
                </a:lnTo>
                <a:lnTo>
                  <a:pt x="13433" y="17829"/>
                </a:lnTo>
                <a:lnTo>
                  <a:pt x="13848" y="17609"/>
                </a:lnTo>
                <a:lnTo>
                  <a:pt x="14239" y="17389"/>
                </a:lnTo>
                <a:lnTo>
                  <a:pt x="14630" y="17145"/>
                </a:lnTo>
                <a:lnTo>
                  <a:pt x="14996" y="16876"/>
                </a:lnTo>
                <a:lnTo>
                  <a:pt x="15338" y="16608"/>
                </a:lnTo>
                <a:lnTo>
                  <a:pt x="15680" y="16315"/>
                </a:lnTo>
                <a:lnTo>
                  <a:pt x="15998" y="15997"/>
                </a:lnTo>
                <a:lnTo>
                  <a:pt x="16315" y="15680"/>
                </a:lnTo>
                <a:lnTo>
                  <a:pt x="16608" y="15338"/>
                </a:lnTo>
                <a:lnTo>
                  <a:pt x="16877" y="14996"/>
                </a:lnTo>
                <a:lnTo>
                  <a:pt x="17146" y="14629"/>
                </a:lnTo>
                <a:lnTo>
                  <a:pt x="17390" y="14239"/>
                </a:lnTo>
                <a:lnTo>
                  <a:pt x="17610" y="13848"/>
                </a:lnTo>
                <a:lnTo>
                  <a:pt x="17829" y="13433"/>
                </a:lnTo>
                <a:lnTo>
                  <a:pt x="18025" y="13018"/>
                </a:lnTo>
                <a:lnTo>
                  <a:pt x="18171" y="12602"/>
                </a:lnTo>
                <a:lnTo>
                  <a:pt x="18318" y="12163"/>
                </a:lnTo>
                <a:lnTo>
                  <a:pt x="18464" y="11723"/>
                </a:lnTo>
                <a:lnTo>
                  <a:pt x="18562" y="11259"/>
                </a:lnTo>
                <a:lnTo>
                  <a:pt x="18635" y="10795"/>
                </a:lnTo>
                <a:lnTo>
                  <a:pt x="18709" y="10331"/>
                </a:lnTo>
                <a:lnTo>
                  <a:pt x="18733" y="9867"/>
                </a:lnTo>
                <a:lnTo>
                  <a:pt x="18758" y="9378"/>
                </a:lnTo>
                <a:lnTo>
                  <a:pt x="18733" y="8890"/>
                </a:lnTo>
                <a:lnTo>
                  <a:pt x="18709" y="8426"/>
                </a:lnTo>
                <a:lnTo>
                  <a:pt x="18635" y="7962"/>
                </a:lnTo>
                <a:lnTo>
                  <a:pt x="18562" y="7498"/>
                </a:lnTo>
                <a:lnTo>
                  <a:pt x="18464" y="7034"/>
                </a:lnTo>
                <a:lnTo>
                  <a:pt x="18318" y="6594"/>
                </a:lnTo>
                <a:lnTo>
                  <a:pt x="18171" y="6155"/>
                </a:lnTo>
                <a:lnTo>
                  <a:pt x="18025" y="5739"/>
                </a:lnTo>
                <a:lnTo>
                  <a:pt x="17829" y="5324"/>
                </a:lnTo>
                <a:lnTo>
                  <a:pt x="17610" y="4909"/>
                </a:lnTo>
                <a:lnTo>
                  <a:pt x="17390" y="4518"/>
                </a:lnTo>
                <a:lnTo>
                  <a:pt x="17146" y="4128"/>
                </a:lnTo>
                <a:lnTo>
                  <a:pt x="16877" y="3761"/>
                </a:lnTo>
                <a:lnTo>
                  <a:pt x="16608" y="3419"/>
                </a:lnTo>
                <a:lnTo>
                  <a:pt x="16315" y="3077"/>
                </a:lnTo>
                <a:lnTo>
                  <a:pt x="15998" y="2760"/>
                </a:lnTo>
                <a:lnTo>
                  <a:pt x="15680" y="2442"/>
                </a:lnTo>
                <a:lnTo>
                  <a:pt x="15338" y="2149"/>
                </a:lnTo>
                <a:lnTo>
                  <a:pt x="14996" y="1881"/>
                </a:lnTo>
                <a:lnTo>
                  <a:pt x="14630" y="1612"/>
                </a:lnTo>
                <a:lnTo>
                  <a:pt x="14239" y="1368"/>
                </a:lnTo>
                <a:lnTo>
                  <a:pt x="13848" y="1148"/>
                </a:lnTo>
                <a:lnTo>
                  <a:pt x="13433" y="928"/>
                </a:lnTo>
                <a:lnTo>
                  <a:pt x="13018" y="733"/>
                </a:lnTo>
                <a:lnTo>
                  <a:pt x="12603" y="586"/>
                </a:lnTo>
                <a:lnTo>
                  <a:pt x="12163" y="440"/>
                </a:lnTo>
                <a:lnTo>
                  <a:pt x="11724" y="293"/>
                </a:lnTo>
                <a:lnTo>
                  <a:pt x="11260" y="195"/>
                </a:lnTo>
                <a:lnTo>
                  <a:pt x="10796" y="122"/>
                </a:lnTo>
                <a:lnTo>
                  <a:pt x="10332" y="49"/>
                </a:lnTo>
                <a:lnTo>
                  <a:pt x="9868" y="24"/>
                </a:lnTo>
                <a:lnTo>
                  <a:pt x="937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 name="Google Shape;751;p46">
            <a:extLst>
              <a:ext uri="{FF2B5EF4-FFF2-40B4-BE49-F238E27FC236}">
                <a16:creationId xmlns:a16="http://schemas.microsoft.com/office/drawing/2014/main" id="{573C76AE-8F79-4A1B-BE24-54448B8C99E7}"/>
              </a:ext>
            </a:extLst>
          </p:cNvPr>
          <p:cNvGrpSpPr/>
          <p:nvPr/>
        </p:nvGrpSpPr>
        <p:grpSpPr>
          <a:xfrm>
            <a:off x="6055802" y="1460039"/>
            <a:ext cx="459318" cy="364604"/>
            <a:chOff x="5275975" y="4344850"/>
            <a:chExt cx="470150" cy="398125"/>
          </a:xfrm>
        </p:grpSpPr>
        <p:sp>
          <p:nvSpPr>
            <p:cNvPr id="30" name="Google Shape;752;p46">
              <a:extLst>
                <a:ext uri="{FF2B5EF4-FFF2-40B4-BE49-F238E27FC236}">
                  <a16:creationId xmlns:a16="http://schemas.microsoft.com/office/drawing/2014/main" id="{2B1188AD-0F2E-4C6A-BBB9-D9D3779B4D63}"/>
                </a:ext>
              </a:extLst>
            </p:cNvPr>
            <p:cNvSpPr/>
            <p:nvPr/>
          </p:nvSpPr>
          <p:spPr>
            <a:xfrm>
              <a:off x="5661250" y="4690450"/>
              <a:ext cx="65950" cy="52525"/>
            </a:xfrm>
            <a:custGeom>
              <a:avLst/>
              <a:gdLst/>
              <a:ahLst/>
              <a:cxnLst/>
              <a:rect l="l" t="t" r="r" b="b"/>
              <a:pathLst>
                <a:path w="2638" h="2101" extrusionOk="0">
                  <a:moveTo>
                    <a:pt x="0" y="0"/>
                  </a:moveTo>
                  <a:lnTo>
                    <a:pt x="0" y="782"/>
                  </a:lnTo>
                  <a:lnTo>
                    <a:pt x="25" y="1050"/>
                  </a:lnTo>
                  <a:lnTo>
                    <a:pt x="122" y="1295"/>
                  </a:lnTo>
                  <a:lnTo>
                    <a:pt x="244" y="1514"/>
                  </a:lnTo>
                  <a:lnTo>
                    <a:pt x="391" y="1710"/>
                  </a:lnTo>
                  <a:lnTo>
                    <a:pt x="586" y="1856"/>
                  </a:lnTo>
                  <a:lnTo>
                    <a:pt x="806" y="1978"/>
                  </a:lnTo>
                  <a:lnTo>
                    <a:pt x="1050" y="2076"/>
                  </a:lnTo>
                  <a:lnTo>
                    <a:pt x="1319" y="2100"/>
                  </a:lnTo>
                  <a:lnTo>
                    <a:pt x="1588" y="2076"/>
                  </a:lnTo>
                  <a:lnTo>
                    <a:pt x="1832" y="1978"/>
                  </a:lnTo>
                  <a:lnTo>
                    <a:pt x="2052" y="1856"/>
                  </a:lnTo>
                  <a:lnTo>
                    <a:pt x="2247" y="1710"/>
                  </a:lnTo>
                  <a:lnTo>
                    <a:pt x="2418" y="1514"/>
                  </a:lnTo>
                  <a:lnTo>
                    <a:pt x="2540" y="1295"/>
                  </a:lnTo>
                  <a:lnTo>
                    <a:pt x="2613" y="1050"/>
                  </a:lnTo>
                  <a:lnTo>
                    <a:pt x="2638" y="782"/>
                  </a:lnTo>
                  <a:lnTo>
                    <a:pt x="26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753;p46">
              <a:extLst>
                <a:ext uri="{FF2B5EF4-FFF2-40B4-BE49-F238E27FC236}">
                  <a16:creationId xmlns:a16="http://schemas.microsoft.com/office/drawing/2014/main" id="{1413D565-7D16-4B0E-B01C-E92B414564CF}"/>
                </a:ext>
              </a:extLst>
            </p:cNvPr>
            <p:cNvSpPr/>
            <p:nvPr/>
          </p:nvSpPr>
          <p:spPr>
            <a:xfrm>
              <a:off x="5294900" y="4690450"/>
              <a:ext cx="65950" cy="52525"/>
            </a:xfrm>
            <a:custGeom>
              <a:avLst/>
              <a:gdLst/>
              <a:ahLst/>
              <a:cxnLst/>
              <a:rect l="l" t="t" r="r" b="b"/>
              <a:pathLst>
                <a:path w="2638" h="2101" extrusionOk="0">
                  <a:moveTo>
                    <a:pt x="0" y="0"/>
                  </a:moveTo>
                  <a:lnTo>
                    <a:pt x="0" y="782"/>
                  </a:lnTo>
                  <a:lnTo>
                    <a:pt x="25" y="1050"/>
                  </a:lnTo>
                  <a:lnTo>
                    <a:pt x="98" y="1295"/>
                  </a:lnTo>
                  <a:lnTo>
                    <a:pt x="220" y="1514"/>
                  </a:lnTo>
                  <a:lnTo>
                    <a:pt x="391" y="1710"/>
                  </a:lnTo>
                  <a:lnTo>
                    <a:pt x="586" y="1856"/>
                  </a:lnTo>
                  <a:lnTo>
                    <a:pt x="806" y="1978"/>
                  </a:lnTo>
                  <a:lnTo>
                    <a:pt x="1050" y="2076"/>
                  </a:lnTo>
                  <a:lnTo>
                    <a:pt x="1319" y="2100"/>
                  </a:lnTo>
                  <a:lnTo>
                    <a:pt x="1588" y="2076"/>
                  </a:lnTo>
                  <a:lnTo>
                    <a:pt x="1832" y="1978"/>
                  </a:lnTo>
                  <a:lnTo>
                    <a:pt x="2052" y="1856"/>
                  </a:lnTo>
                  <a:lnTo>
                    <a:pt x="2247" y="1710"/>
                  </a:lnTo>
                  <a:lnTo>
                    <a:pt x="2394" y="1514"/>
                  </a:lnTo>
                  <a:lnTo>
                    <a:pt x="2516" y="1295"/>
                  </a:lnTo>
                  <a:lnTo>
                    <a:pt x="2614" y="1050"/>
                  </a:lnTo>
                  <a:lnTo>
                    <a:pt x="2638" y="782"/>
                  </a:lnTo>
                  <a:lnTo>
                    <a:pt x="26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754;p46">
              <a:extLst>
                <a:ext uri="{FF2B5EF4-FFF2-40B4-BE49-F238E27FC236}">
                  <a16:creationId xmlns:a16="http://schemas.microsoft.com/office/drawing/2014/main" id="{758F261C-7163-42B6-8536-60A65BC69E42}"/>
                </a:ext>
              </a:extLst>
            </p:cNvPr>
            <p:cNvSpPr/>
            <p:nvPr/>
          </p:nvSpPr>
          <p:spPr>
            <a:xfrm>
              <a:off x="5275975" y="4344850"/>
              <a:ext cx="470150" cy="334025"/>
            </a:xfrm>
            <a:custGeom>
              <a:avLst/>
              <a:gdLst/>
              <a:ahLst/>
              <a:cxnLst/>
              <a:rect l="l" t="t" r="r" b="b"/>
              <a:pathLst>
                <a:path w="18806" h="13361" extrusionOk="0">
                  <a:moveTo>
                    <a:pt x="10062" y="1344"/>
                  </a:moveTo>
                  <a:lnTo>
                    <a:pt x="10673" y="1368"/>
                  </a:lnTo>
                  <a:lnTo>
                    <a:pt x="11699" y="1442"/>
                  </a:lnTo>
                  <a:lnTo>
                    <a:pt x="12529" y="1564"/>
                  </a:lnTo>
                  <a:lnTo>
                    <a:pt x="13164" y="1686"/>
                  </a:lnTo>
                  <a:lnTo>
                    <a:pt x="13628" y="1808"/>
                  </a:lnTo>
                  <a:lnTo>
                    <a:pt x="13946" y="1906"/>
                  </a:lnTo>
                  <a:lnTo>
                    <a:pt x="14166" y="2003"/>
                  </a:lnTo>
                  <a:lnTo>
                    <a:pt x="14214" y="2052"/>
                  </a:lnTo>
                  <a:lnTo>
                    <a:pt x="14288" y="2174"/>
                  </a:lnTo>
                  <a:lnTo>
                    <a:pt x="14459" y="2638"/>
                  </a:lnTo>
                  <a:lnTo>
                    <a:pt x="14678" y="3273"/>
                  </a:lnTo>
                  <a:lnTo>
                    <a:pt x="14898" y="4006"/>
                  </a:lnTo>
                  <a:lnTo>
                    <a:pt x="15313" y="5374"/>
                  </a:lnTo>
                  <a:lnTo>
                    <a:pt x="15484" y="5984"/>
                  </a:lnTo>
                  <a:lnTo>
                    <a:pt x="15460" y="6033"/>
                  </a:lnTo>
                  <a:lnTo>
                    <a:pt x="15411" y="6106"/>
                  </a:lnTo>
                  <a:lnTo>
                    <a:pt x="15313" y="6180"/>
                  </a:lnTo>
                  <a:lnTo>
                    <a:pt x="15167" y="6277"/>
                  </a:lnTo>
                  <a:lnTo>
                    <a:pt x="14972" y="6399"/>
                  </a:lnTo>
                  <a:lnTo>
                    <a:pt x="14727" y="6522"/>
                  </a:lnTo>
                  <a:lnTo>
                    <a:pt x="14410" y="6619"/>
                  </a:lnTo>
                  <a:lnTo>
                    <a:pt x="14068" y="6741"/>
                  </a:lnTo>
                  <a:lnTo>
                    <a:pt x="13677" y="6864"/>
                  </a:lnTo>
                  <a:lnTo>
                    <a:pt x="13213" y="6986"/>
                  </a:lnTo>
                  <a:lnTo>
                    <a:pt x="12725" y="7083"/>
                  </a:lnTo>
                  <a:lnTo>
                    <a:pt x="12163" y="7181"/>
                  </a:lnTo>
                  <a:lnTo>
                    <a:pt x="11552" y="7254"/>
                  </a:lnTo>
                  <a:lnTo>
                    <a:pt x="10893" y="7303"/>
                  </a:lnTo>
                  <a:lnTo>
                    <a:pt x="10185" y="7352"/>
                  </a:lnTo>
                  <a:lnTo>
                    <a:pt x="8622" y="7352"/>
                  </a:lnTo>
                  <a:lnTo>
                    <a:pt x="7913" y="7303"/>
                  </a:lnTo>
                  <a:lnTo>
                    <a:pt x="7254" y="7254"/>
                  </a:lnTo>
                  <a:lnTo>
                    <a:pt x="6643" y="7181"/>
                  </a:lnTo>
                  <a:lnTo>
                    <a:pt x="6082" y="7083"/>
                  </a:lnTo>
                  <a:lnTo>
                    <a:pt x="5593" y="6986"/>
                  </a:lnTo>
                  <a:lnTo>
                    <a:pt x="5129" y="6864"/>
                  </a:lnTo>
                  <a:lnTo>
                    <a:pt x="4738" y="6741"/>
                  </a:lnTo>
                  <a:lnTo>
                    <a:pt x="4396" y="6619"/>
                  </a:lnTo>
                  <a:lnTo>
                    <a:pt x="4079" y="6522"/>
                  </a:lnTo>
                  <a:lnTo>
                    <a:pt x="3835" y="6399"/>
                  </a:lnTo>
                  <a:lnTo>
                    <a:pt x="3639" y="6277"/>
                  </a:lnTo>
                  <a:lnTo>
                    <a:pt x="3493" y="6180"/>
                  </a:lnTo>
                  <a:lnTo>
                    <a:pt x="3395" y="6106"/>
                  </a:lnTo>
                  <a:lnTo>
                    <a:pt x="3346" y="6033"/>
                  </a:lnTo>
                  <a:lnTo>
                    <a:pt x="3322" y="5984"/>
                  </a:lnTo>
                  <a:lnTo>
                    <a:pt x="3493" y="5374"/>
                  </a:lnTo>
                  <a:lnTo>
                    <a:pt x="3908" y="4006"/>
                  </a:lnTo>
                  <a:lnTo>
                    <a:pt x="4128" y="3273"/>
                  </a:lnTo>
                  <a:lnTo>
                    <a:pt x="4347" y="2638"/>
                  </a:lnTo>
                  <a:lnTo>
                    <a:pt x="4518" y="2174"/>
                  </a:lnTo>
                  <a:lnTo>
                    <a:pt x="4592" y="2052"/>
                  </a:lnTo>
                  <a:lnTo>
                    <a:pt x="4641" y="2003"/>
                  </a:lnTo>
                  <a:lnTo>
                    <a:pt x="4860" y="1906"/>
                  </a:lnTo>
                  <a:lnTo>
                    <a:pt x="5178" y="1808"/>
                  </a:lnTo>
                  <a:lnTo>
                    <a:pt x="5642" y="1686"/>
                  </a:lnTo>
                  <a:lnTo>
                    <a:pt x="6277" y="1564"/>
                  </a:lnTo>
                  <a:lnTo>
                    <a:pt x="7107" y="1442"/>
                  </a:lnTo>
                  <a:lnTo>
                    <a:pt x="8133" y="1368"/>
                  </a:lnTo>
                  <a:lnTo>
                    <a:pt x="8744" y="1344"/>
                  </a:lnTo>
                  <a:close/>
                  <a:moveTo>
                    <a:pt x="11919" y="9916"/>
                  </a:moveTo>
                  <a:lnTo>
                    <a:pt x="12016" y="9941"/>
                  </a:lnTo>
                  <a:lnTo>
                    <a:pt x="12090" y="9990"/>
                  </a:lnTo>
                  <a:lnTo>
                    <a:pt x="12138" y="10063"/>
                  </a:lnTo>
                  <a:lnTo>
                    <a:pt x="12163" y="10161"/>
                  </a:lnTo>
                  <a:lnTo>
                    <a:pt x="12138" y="10258"/>
                  </a:lnTo>
                  <a:lnTo>
                    <a:pt x="12090" y="10332"/>
                  </a:lnTo>
                  <a:lnTo>
                    <a:pt x="12016" y="10380"/>
                  </a:lnTo>
                  <a:lnTo>
                    <a:pt x="11919" y="10405"/>
                  </a:lnTo>
                  <a:lnTo>
                    <a:pt x="6887" y="10405"/>
                  </a:lnTo>
                  <a:lnTo>
                    <a:pt x="6790" y="10380"/>
                  </a:lnTo>
                  <a:lnTo>
                    <a:pt x="6717" y="10332"/>
                  </a:lnTo>
                  <a:lnTo>
                    <a:pt x="6668" y="10258"/>
                  </a:lnTo>
                  <a:lnTo>
                    <a:pt x="6643" y="10161"/>
                  </a:lnTo>
                  <a:lnTo>
                    <a:pt x="6668" y="10063"/>
                  </a:lnTo>
                  <a:lnTo>
                    <a:pt x="6717" y="9990"/>
                  </a:lnTo>
                  <a:lnTo>
                    <a:pt x="6790" y="9941"/>
                  </a:lnTo>
                  <a:lnTo>
                    <a:pt x="6887" y="9916"/>
                  </a:lnTo>
                  <a:close/>
                  <a:moveTo>
                    <a:pt x="11626" y="10991"/>
                  </a:moveTo>
                  <a:lnTo>
                    <a:pt x="11723" y="11015"/>
                  </a:lnTo>
                  <a:lnTo>
                    <a:pt x="11797" y="11064"/>
                  </a:lnTo>
                  <a:lnTo>
                    <a:pt x="11845" y="11138"/>
                  </a:lnTo>
                  <a:lnTo>
                    <a:pt x="11870" y="11235"/>
                  </a:lnTo>
                  <a:lnTo>
                    <a:pt x="11845" y="11333"/>
                  </a:lnTo>
                  <a:lnTo>
                    <a:pt x="11797" y="11406"/>
                  </a:lnTo>
                  <a:lnTo>
                    <a:pt x="11723" y="11455"/>
                  </a:lnTo>
                  <a:lnTo>
                    <a:pt x="11626" y="11479"/>
                  </a:lnTo>
                  <a:lnTo>
                    <a:pt x="7181" y="11479"/>
                  </a:lnTo>
                  <a:lnTo>
                    <a:pt x="7083" y="11455"/>
                  </a:lnTo>
                  <a:lnTo>
                    <a:pt x="7010" y="11406"/>
                  </a:lnTo>
                  <a:lnTo>
                    <a:pt x="6961" y="11333"/>
                  </a:lnTo>
                  <a:lnTo>
                    <a:pt x="6936" y="11235"/>
                  </a:lnTo>
                  <a:lnTo>
                    <a:pt x="6961" y="11138"/>
                  </a:lnTo>
                  <a:lnTo>
                    <a:pt x="7010" y="11064"/>
                  </a:lnTo>
                  <a:lnTo>
                    <a:pt x="7083" y="11015"/>
                  </a:lnTo>
                  <a:lnTo>
                    <a:pt x="7181" y="10991"/>
                  </a:lnTo>
                  <a:close/>
                  <a:moveTo>
                    <a:pt x="4152" y="9110"/>
                  </a:moveTo>
                  <a:lnTo>
                    <a:pt x="4299" y="9159"/>
                  </a:lnTo>
                  <a:lnTo>
                    <a:pt x="4470" y="9208"/>
                  </a:lnTo>
                  <a:lnTo>
                    <a:pt x="4616" y="9281"/>
                  </a:lnTo>
                  <a:lnTo>
                    <a:pt x="4763" y="9379"/>
                  </a:lnTo>
                  <a:lnTo>
                    <a:pt x="4885" y="9501"/>
                  </a:lnTo>
                  <a:lnTo>
                    <a:pt x="5129" y="9745"/>
                  </a:lnTo>
                  <a:lnTo>
                    <a:pt x="5324" y="10039"/>
                  </a:lnTo>
                  <a:lnTo>
                    <a:pt x="5471" y="10332"/>
                  </a:lnTo>
                  <a:lnTo>
                    <a:pt x="5569" y="10649"/>
                  </a:lnTo>
                  <a:lnTo>
                    <a:pt x="5593" y="10796"/>
                  </a:lnTo>
                  <a:lnTo>
                    <a:pt x="5593" y="10918"/>
                  </a:lnTo>
                  <a:lnTo>
                    <a:pt x="5593" y="11064"/>
                  </a:lnTo>
                  <a:lnTo>
                    <a:pt x="5569" y="11162"/>
                  </a:lnTo>
                  <a:lnTo>
                    <a:pt x="5520" y="11260"/>
                  </a:lnTo>
                  <a:lnTo>
                    <a:pt x="5471" y="11357"/>
                  </a:lnTo>
                  <a:lnTo>
                    <a:pt x="5398" y="11431"/>
                  </a:lnTo>
                  <a:lnTo>
                    <a:pt x="5324" y="11504"/>
                  </a:lnTo>
                  <a:lnTo>
                    <a:pt x="5129" y="11602"/>
                  </a:lnTo>
                  <a:lnTo>
                    <a:pt x="4885" y="11675"/>
                  </a:lnTo>
                  <a:lnTo>
                    <a:pt x="4616" y="11699"/>
                  </a:lnTo>
                  <a:lnTo>
                    <a:pt x="4299" y="11724"/>
                  </a:lnTo>
                  <a:lnTo>
                    <a:pt x="3981" y="11724"/>
                  </a:lnTo>
                  <a:lnTo>
                    <a:pt x="3639" y="11699"/>
                  </a:lnTo>
                  <a:lnTo>
                    <a:pt x="3346" y="11626"/>
                  </a:lnTo>
                  <a:lnTo>
                    <a:pt x="3077" y="11504"/>
                  </a:lnTo>
                  <a:lnTo>
                    <a:pt x="2833" y="11333"/>
                  </a:lnTo>
                  <a:lnTo>
                    <a:pt x="2638" y="11162"/>
                  </a:lnTo>
                  <a:lnTo>
                    <a:pt x="2467" y="10918"/>
                  </a:lnTo>
                  <a:lnTo>
                    <a:pt x="2418" y="10820"/>
                  </a:lnTo>
                  <a:lnTo>
                    <a:pt x="2394" y="10674"/>
                  </a:lnTo>
                  <a:lnTo>
                    <a:pt x="2369" y="10551"/>
                  </a:lnTo>
                  <a:lnTo>
                    <a:pt x="2345" y="10429"/>
                  </a:lnTo>
                  <a:lnTo>
                    <a:pt x="2369" y="10283"/>
                  </a:lnTo>
                  <a:lnTo>
                    <a:pt x="2394" y="10161"/>
                  </a:lnTo>
                  <a:lnTo>
                    <a:pt x="2418" y="10039"/>
                  </a:lnTo>
                  <a:lnTo>
                    <a:pt x="2467" y="9916"/>
                  </a:lnTo>
                  <a:lnTo>
                    <a:pt x="2638" y="9697"/>
                  </a:lnTo>
                  <a:lnTo>
                    <a:pt x="2833" y="9501"/>
                  </a:lnTo>
                  <a:lnTo>
                    <a:pt x="3077" y="9330"/>
                  </a:lnTo>
                  <a:lnTo>
                    <a:pt x="3346" y="9208"/>
                  </a:lnTo>
                  <a:lnTo>
                    <a:pt x="3639" y="9135"/>
                  </a:lnTo>
                  <a:lnTo>
                    <a:pt x="3981" y="9110"/>
                  </a:lnTo>
                  <a:close/>
                  <a:moveTo>
                    <a:pt x="14825" y="9110"/>
                  </a:moveTo>
                  <a:lnTo>
                    <a:pt x="15167" y="9135"/>
                  </a:lnTo>
                  <a:lnTo>
                    <a:pt x="15460" y="9208"/>
                  </a:lnTo>
                  <a:lnTo>
                    <a:pt x="15729" y="9330"/>
                  </a:lnTo>
                  <a:lnTo>
                    <a:pt x="15973" y="9501"/>
                  </a:lnTo>
                  <a:lnTo>
                    <a:pt x="16168" y="9697"/>
                  </a:lnTo>
                  <a:lnTo>
                    <a:pt x="16339" y="9916"/>
                  </a:lnTo>
                  <a:lnTo>
                    <a:pt x="16388" y="10039"/>
                  </a:lnTo>
                  <a:lnTo>
                    <a:pt x="16412" y="10161"/>
                  </a:lnTo>
                  <a:lnTo>
                    <a:pt x="16437" y="10283"/>
                  </a:lnTo>
                  <a:lnTo>
                    <a:pt x="16461" y="10429"/>
                  </a:lnTo>
                  <a:lnTo>
                    <a:pt x="16437" y="10551"/>
                  </a:lnTo>
                  <a:lnTo>
                    <a:pt x="16412" y="10674"/>
                  </a:lnTo>
                  <a:lnTo>
                    <a:pt x="16388" y="10820"/>
                  </a:lnTo>
                  <a:lnTo>
                    <a:pt x="16339" y="10918"/>
                  </a:lnTo>
                  <a:lnTo>
                    <a:pt x="16168" y="11162"/>
                  </a:lnTo>
                  <a:lnTo>
                    <a:pt x="15973" y="11333"/>
                  </a:lnTo>
                  <a:lnTo>
                    <a:pt x="15729" y="11504"/>
                  </a:lnTo>
                  <a:lnTo>
                    <a:pt x="15460" y="11626"/>
                  </a:lnTo>
                  <a:lnTo>
                    <a:pt x="15167" y="11699"/>
                  </a:lnTo>
                  <a:lnTo>
                    <a:pt x="14825" y="11724"/>
                  </a:lnTo>
                  <a:lnTo>
                    <a:pt x="14507" y="11724"/>
                  </a:lnTo>
                  <a:lnTo>
                    <a:pt x="14190" y="11699"/>
                  </a:lnTo>
                  <a:lnTo>
                    <a:pt x="13921" y="11675"/>
                  </a:lnTo>
                  <a:lnTo>
                    <a:pt x="13677" y="11602"/>
                  </a:lnTo>
                  <a:lnTo>
                    <a:pt x="13482" y="11504"/>
                  </a:lnTo>
                  <a:lnTo>
                    <a:pt x="13408" y="11431"/>
                  </a:lnTo>
                  <a:lnTo>
                    <a:pt x="13335" y="11357"/>
                  </a:lnTo>
                  <a:lnTo>
                    <a:pt x="13286" y="11260"/>
                  </a:lnTo>
                  <a:lnTo>
                    <a:pt x="13237" y="11162"/>
                  </a:lnTo>
                  <a:lnTo>
                    <a:pt x="13213" y="11064"/>
                  </a:lnTo>
                  <a:lnTo>
                    <a:pt x="13213" y="10918"/>
                  </a:lnTo>
                  <a:lnTo>
                    <a:pt x="13213" y="10796"/>
                  </a:lnTo>
                  <a:lnTo>
                    <a:pt x="13237" y="10649"/>
                  </a:lnTo>
                  <a:lnTo>
                    <a:pt x="13335" y="10332"/>
                  </a:lnTo>
                  <a:lnTo>
                    <a:pt x="13482" y="10039"/>
                  </a:lnTo>
                  <a:lnTo>
                    <a:pt x="13677" y="9745"/>
                  </a:lnTo>
                  <a:lnTo>
                    <a:pt x="13921" y="9501"/>
                  </a:lnTo>
                  <a:lnTo>
                    <a:pt x="14043" y="9379"/>
                  </a:lnTo>
                  <a:lnTo>
                    <a:pt x="14190" y="9281"/>
                  </a:lnTo>
                  <a:lnTo>
                    <a:pt x="14337" y="9208"/>
                  </a:lnTo>
                  <a:lnTo>
                    <a:pt x="14507" y="9159"/>
                  </a:lnTo>
                  <a:lnTo>
                    <a:pt x="14654" y="9110"/>
                  </a:lnTo>
                  <a:close/>
                  <a:moveTo>
                    <a:pt x="9403" y="1"/>
                  </a:moveTo>
                  <a:lnTo>
                    <a:pt x="8280" y="25"/>
                  </a:lnTo>
                  <a:lnTo>
                    <a:pt x="7303" y="74"/>
                  </a:lnTo>
                  <a:lnTo>
                    <a:pt x="6497" y="147"/>
                  </a:lnTo>
                  <a:lnTo>
                    <a:pt x="5837" y="220"/>
                  </a:lnTo>
                  <a:lnTo>
                    <a:pt x="5324" y="318"/>
                  </a:lnTo>
                  <a:lnTo>
                    <a:pt x="4958" y="391"/>
                  </a:lnTo>
                  <a:lnTo>
                    <a:pt x="4665" y="440"/>
                  </a:lnTo>
                  <a:lnTo>
                    <a:pt x="4421" y="538"/>
                  </a:lnTo>
                  <a:lnTo>
                    <a:pt x="4201" y="660"/>
                  </a:lnTo>
                  <a:lnTo>
                    <a:pt x="3981" y="807"/>
                  </a:lnTo>
                  <a:lnTo>
                    <a:pt x="3761" y="978"/>
                  </a:lnTo>
                  <a:lnTo>
                    <a:pt x="3590" y="1173"/>
                  </a:lnTo>
                  <a:lnTo>
                    <a:pt x="3419" y="1368"/>
                  </a:lnTo>
                  <a:lnTo>
                    <a:pt x="3273" y="1588"/>
                  </a:lnTo>
                  <a:lnTo>
                    <a:pt x="3175" y="1808"/>
                  </a:lnTo>
                  <a:lnTo>
                    <a:pt x="2272" y="4153"/>
                  </a:lnTo>
                  <a:lnTo>
                    <a:pt x="928" y="4153"/>
                  </a:lnTo>
                  <a:lnTo>
                    <a:pt x="831" y="4177"/>
                  </a:lnTo>
                  <a:lnTo>
                    <a:pt x="733" y="4226"/>
                  </a:lnTo>
                  <a:lnTo>
                    <a:pt x="635" y="4299"/>
                  </a:lnTo>
                  <a:lnTo>
                    <a:pt x="464" y="4446"/>
                  </a:lnTo>
                  <a:lnTo>
                    <a:pt x="293" y="4641"/>
                  </a:lnTo>
                  <a:lnTo>
                    <a:pt x="171" y="4861"/>
                  </a:lnTo>
                  <a:lnTo>
                    <a:pt x="73" y="5105"/>
                  </a:lnTo>
                  <a:lnTo>
                    <a:pt x="25" y="5349"/>
                  </a:lnTo>
                  <a:lnTo>
                    <a:pt x="0" y="5569"/>
                  </a:lnTo>
                  <a:lnTo>
                    <a:pt x="25" y="5764"/>
                  </a:lnTo>
                  <a:lnTo>
                    <a:pt x="73" y="5911"/>
                  </a:lnTo>
                  <a:lnTo>
                    <a:pt x="171" y="6033"/>
                  </a:lnTo>
                  <a:lnTo>
                    <a:pt x="293" y="6106"/>
                  </a:lnTo>
                  <a:lnTo>
                    <a:pt x="464" y="6155"/>
                  </a:lnTo>
                  <a:lnTo>
                    <a:pt x="635" y="6204"/>
                  </a:lnTo>
                  <a:lnTo>
                    <a:pt x="1466" y="6204"/>
                  </a:lnTo>
                  <a:lnTo>
                    <a:pt x="1148" y="7034"/>
                  </a:lnTo>
                  <a:lnTo>
                    <a:pt x="1002" y="7547"/>
                  </a:lnTo>
                  <a:lnTo>
                    <a:pt x="879" y="8109"/>
                  </a:lnTo>
                  <a:lnTo>
                    <a:pt x="782" y="8695"/>
                  </a:lnTo>
                  <a:lnTo>
                    <a:pt x="757" y="9233"/>
                  </a:lnTo>
                  <a:lnTo>
                    <a:pt x="757" y="13360"/>
                  </a:lnTo>
                  <a:lnTo>
                    <a:pt x="18049" y="13360"/>
                  </a:lnTo>
                  <a:lnTo>
                    <a:pt x="18049" y="9233"/>
                  </a:lnTo>
                  <a:lnTo>
                    <a:pt x="18024" y="8695"/>
                  </a:lnTo>
                  <a:lnTo>
                    <a:pt x="17927" y="8109"/>
                  </a:lnTo>
                  <a:lnTo>
                    <a:pt x="17805" y="7547"/>
                  </a:lnTo>
                  <a:lnTo>
                    <a:pt x="17658" y="7034"/>
                  </a:lnTo>
                  <a:lnTo>
                    <a:pt x="17341" y="6204"/>
                  </a:lnTo>
                  <a:lnTo>
                    <a:pt x="18171" y="6204"/>
                  </a:lnTo>
                  <a:lnTo>
                    <a:pt x="18342" y="6155"/>
                  </a:lnTo>
                  <a:lnTo>
                    <a:pt x="18513" y="6106"/>
                  </a:lnTo>
                  <a:lnTo>
                    <a:pt x="18635" y="6033"/>
                  </a:lnTo>
                  <a:lnTo>
                    <a:pt x="18733" y="5911"/>
                  </a:lnTo>
                  <a:lnTo>
                    <a:pt x="18782" y="5764"/>
                  </a:lnTo>
                  <a:lnTo>
                    <a:pt x="18806" y="5569"/>
                  </a:lnTo>
                  <a:lnTo>
                    <a:pt x="18782" y="5349"/>
                  </a:lnTo>
                  <a:lnTo>
                    <a:pt x="18733" y="5105"/>
                  </a:lnTo>
                  <a:lnTo>
                    <a:pt x="18635" y="4861"/>
                  </a:lnTo>
                  <a:lnTo>
                    <a:pt x="18513" y="4641"/>
                  </a:lnTo>
                  <a:lnTo>
                    <a:pt x="18342" y="4446"/>
                  </a:lnTo>
                  <a:lnTo>
                    <a:pt x="18171" y="4299"/>
                  </a:lnTo>
                  <a:lnTo>
                    <a:pt x="18073" y="4226"/>
                  </a:lnTo>
                  <a:lnTo>
                    <a:pt x="17976" y="4177"/>
                  </a:lnTo>
                  <a:lnTo>
                    <a:pt x="17878" y="4153"/>
                  </a:lnTo>
                  <a:lnTo>
                    <a:pt x="16535" y="4153"/>
                  </a:lnTo>
                  <a:lnTo>
                    <a:pt x="15631" y="1808"/>
                  </a:lnTo>
                  <a:lnTo>
                    <a:pt x="15533" y="1588"/>
                  </a:lnTo>
                  <a:lnTo>
                    <a:pt x="15387" y="1368"/>
                  </a:lnTo>
                  <a:lnTo>
                    <a:pt x="15216" y="1173"/>
                  </a:lnTo>
                  <a:lnTo>
                    <a:pt x="15045" y="978"/>
                  </a:lnTo>
                  <a:lnTo>
                    <a:pt x="14825" y="807"/>
                  </a:lnTo>
                  <a:lnTo>
                    <a:pt x="14605" y="660"/>
                  </a:lnTo>
                  <a:lnTo>
                    <a:pt x="14385" y="538"/>
                  </a:lnTo>
                  <a:lnTo>
                    <a:pt x="14141" y="440"/>
                  </a:lnTo>
                  <a:lnTo>
                    <a:pt x="13848" y="391"/>
                  </a:lnTo>
                  <a:lnTo>
                    <a:pt x="13482" y="318"/>
                  </a:lnTo>
                  <a:lnTo>
                    <a:pt x="12969" y="220"/>
                  </a:lnTo>
                  <a:lnTo>
                    <a:pt x="12309" y="147"/>
                  </a:lnTo>
                  <a:lnTo>
                    <a:pt x="11503" y="74"/>
                  </a:lnTo>
                  <a:lnTo>
                    <a:pt x="10527" y="25"/>
                  </a:lnTo>
                  <a:lnTo>
                    <a:pt x="940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 name="Rectangle 32">
            <a:extLst>
              <a:ext uri="{FF2B5EF4-FFF2-40B4-BE49-F238E27FC236}">
                <a16:creationId xmlns:a16="http://schemas.microsoft.com/office/drawing/2014/main" id="{0848093F-8928-4E54-B8E1-D5B9462AAA80}"/>
              </a:ext>
            </a:extLst>
          </p:cNvPr>
          <p:cNvSpPr/>
          <p:nvPr/>
        </p:nvSpPr>
        <p:spPr>
          <a:xfrm>
            <a:off x="329551" y="1612989"/>
            <a:ext cx="6989316" cy="2554545"/>
          </a:xfrm>
          <a:prstGeom prst="rect">
            <a:avLst/>
          </a:prstGeom>
        </p:spPr>
        <p:txBody>
          <a:bodyPr wrap="square">
            <a:spAutoFit/>
          </a:bodyPr>
          <a:lstStyle/>
          <a:p>
            <a:r>
              <a:rPr lang="fr-CA" sz="2000" b="1" i="1">
                <a:solidFill>
                  <a:schemeClr val="bg1"/>
                </a:solidFill>
                <a:latin typeface="Sniglet" panose="020B0604020202020204" charset="0"/>
              </a:rPr>
              <a:t>Exercice</a:t>
            </a:r>
          </a:p>
          <a:p>
            <a:endParaRPr lang="fr-CA" sz="2000" i="1">
              <a:solidFill>
                <a:schemeClr val="bg1"/>
              </a:solidFill>
              <a:latin typeface="Sniglet" panose="020B0604020202020204" charset="0"/>
            </a:endParaRPr>
          </a:p>
          <a:p>
            <a:r>
              <a:rPr lang="fr-CA" sz="2000" i="1">
                <a:solidFill>
                  <a:schemeClr val="bg1"/>
                </a:solidFill>
                <a:latin typeface="Sniglet" panose="020B0604020202020204" charset="0"/>
              </a:rPr>
              <a:t>Lecture du texte </a:t>
            </a:r>
            <a:r>
              <a:rPr lang="fr-CA" sz="2000" b="1" i="1">
                <a:solidFill>
                  <a:schemeClr val="accent3">
                    <a:lumMod val="60000"/>
                    <a:lumOff val="40000"/>
                  </a:schemeClr>
                </a:solidFill>
                <a:latin typeface="Sniglet" panose="020B0604020202020204" charset="0"/>
              </a:rPr>
              <a:t>Des conducteurs qui se fichent des arrêts d’autobus scolaires</a:t>
            </a:r>
          </a:p>
          <a:p>
            <a:endParaRPr lang="fr-CA" sz="2000" i="1">
              <a:solidFill>
                <a:schemeClr val="bg1"/>
              </a:solidFill>
              <a:latin typeface="Sniglet" panose="020B0604020202020204" charset="0"/>
            </a:endParaRPr>
          </a:p>
          <a:p>
            <a:pPr marL="285750" indent="-285750">
              <a:buClr>
                <a:schemeClr val="bg1"/>
              </a:buClr>
              <a:buFont typeface="Arial" panose="020B0604020202020204" pitchFamily="34" charset="0"/>
              <a:buChar char="•"/>
            </a:pPr>
            <a:r>
              <a:rPr lang="fr-CA" sz="2000" i="1">
                <a:solidFill>
                  <a:schemeClr val="bg1"/>
                </a:solidFill>
                <a:latin typeface="Sniglet" panose="020B0604020202020204" charset="0"/>
              </a:rPr>
              <a:t>Relever les repères culturels présents dans le texte</a:t>
            </a:r>
          </a:p>
          <a:p>
            <a:pPr marL="285750" indent="-285750">
              <a:buClr>
                <a:schemeClr val="bg1"/>
              </a:buClr>
              <a:buFont typeface="Arial" panose="020B0604020202020204" pitchFamily="34" charset="0"/>
              <a:buChar char="•"/>
            </a:pPr>
            <a:r>
              <a:rPr lang="fr-CA" sz="2000" i="1">
                <a:solidFill>
                  <a:schemeClr val="bg1"/>
                </a:solidFill>
                <a:latin typeface="Sniglet" panose="020B0604020202020204" charset="0"/>
              </a:rPr>
              <a:t>Catégoriser les repères (pas nécessaire)</a:t>
            </a:r>
          </a:p>
          <a:p>
            <a:pPr marL="285750" indent="-285750">
              <a:buClr>
                <a:schemeClr val="bg1"/>
              </a:buClr>
              <a:buFont typeface="Arial" panose="020B0604020202020204" pitchFamily="34" charset="0"/>
              <a:buChar char="•"/>
            </a:pPr>
            <a:r>
              <a:rPr lang="fr-CA" sz="2000" i="1">
                <a:solidFill>
                  <a:schemeClr val="bg1"/>
                </a:solidFill>
                <a:latin typeface="Sniglet" panose="020B0604020202020204" charset="0"/>
              </a:rPr>
              <a:t>Discussion sur les repères culturels</a:t>
            </a:r>
          </a:p>
        </p:txBody>
      </p:sp>
      <p:grpSp>
        <p:nvGrpSpPr>
          <p:cNvPr id="34" name="Google Shape;586;p46">
            <a:extLst>
              <a:ext uri="{FF2B5EF4-FFF2-40B4-BE49-F238E27FC236}">
                <a16:creationId xmlns:a16="http://schemas.microsoft.com/office/drawing/2014/main" id="{AFDCA3F7-7F63-45DD-B184-EED62C1D6379}"/>
              </a:ext>
            </a:extLst>
          </p:cNvPr>
          <p:cNvGrpSpPr/>
          <p:nvPr/>
        </p:nvGrpSpPr>
        <p:grpSpPr>
          <a:xfrm>
            <a:off x="826667" y="4254545"/>
            <a:ext cx="367547" cy="437980"/>
            <a:chOff x="1246775" y="910975"/>
            <a:chExt cx="439650" cy="523900"/>
          </a:xfrm>
          <a:solidFill>
            <a:schemeClr val="accent2">
              <a:lumMod val="60000"/>
              <a:lumOff val="40000"/>
            </a:schemeClr>
          </a:solidFill>
        </p:grpSpPr>
        <p:sp>
          <p:nvSpPr>
            <p:cNvPr id="35" name="Google Shape;587;p46">
              <a:extLst>
                <a:ext uri="{FF2B5EF4-FFF2-40B4-BE49-F238E27FC236}">
                  <a16:creationId xmlns:a16="http://schemas.microsoft.com/office/drawing/2014/main" id="{EBB78E02-6257-4F70-A892-23657FD76129}"/>
                </a:ext>
              </a:extLst>
            </p:cNvPr>
            <p:cNvSpPr/>
            <p:nvPr/>
          </p:nvSpPr>
          <p:spPr>
            <a:xfrm>
              <a:off x="1246775" y="970800"/>
              <a:ext cx="378575" cy="464075"/>
            </a:xfrm>
            <a:custGeom>
              <a:avLst/>
              <a:gdLst/>
              <a:ahLst/>
              <a:cxnLst/>
              <a:rect l="l" t="t" r="r" b="b"/>
              <a:pathLst>
                <a:path w="15143" h="18563" extrusionOk="0">
                  <a:moveTo>
                    <a:pt x="782" y="1"/>
                  </a:moveTo>
                  <a:lnTo>
                    <a:pt x="636" y="25"/>
                  </a:lnTo>
                  <a:lnTo>
                    <a:pt x="489" y="50"/>
                  </a:lnTo>
                  <a:lnTo>
                    <a:pt x="343" y="123"/>
                  </a:lnTo>
                  <a:lnTo>
                    <a:pt x="220" y="221"/>
                  </a:lnTo>
                  <a:lnTo>
                    <a:pt x="123" y="318"/>
                  </a:lnTo>
                  <a:lnTo>
                    <a:pt x="74" y="465"/>
                  </a:lnTo>
                  <a:lnTo>
                    <a:pt x="25" y="587"/>
                  </a:lnTo>
                  <a:lnTo>
                    <a:pt x="1" y="758"/>
                  </a:lnTo>
                  <a:lnTo>
                    <a:pt x="1" y="17756"/>
                  </a:lnTo>
                  <a:lnTo>
                    <a:pt x="25" y="17903"/>
                  </a:lnTo>
                  <a:lnTo>
                    <a:pt x="74" y="18049"/>
                  </a:lnTo>
                  <a:lnTo>
                    <a:pt x="123" y="18196"/>
                  </a:lnTo>
                  <a:lnTo>
                    <a:pt x="220" y="18318"/>
                  </a:lnTo>
                  <a:lnTo>
                    <a:pt x="343" y="18416"/>
                  </a:lnTo>
                  <a:lnTo>
                    <a:pt x="489" y="18489"/>
                  </a:lnTo>
                  <a:lnTo>
                    <a:pt x="636" y="18538"/>
                  </a:lnTo>
                  <a:lnTo>
                    <a:pt x="782" y="18562"/>
                  </a:lnTo>
                  <a:lnTo>
                    <a:pt x="14361" y="18562"/>
                  </a:lnTo>
                  <a:lnTo>
                    <a:pt x="14508" y="18538"/>
                  </a:lnTo>
                  <a:lnTo>
                    <a:pt x="14654" y="18489"/>
                  </a:lnTo>
                  <a:lnTo>
                    <a:pt x="14801" y="18416"/>
                  </a:lnTo>
                  <a:lnTo>
                    <a:pt x="14923" y="18318"/>
                  </a:lnTo>
                  <a:lnTo>
                    <a:pt x="15021" y="18196"/>
                  </a:lnTo>
                  <a:lnTo>
                    <a:pt x="15070" y="18049"/>
                  </a:lnTo>
                  <a:lnTo>
                    <a:pt x="15118" y="17903"/>
                  </a:lnTo>
                  <a:lnTo>
                    <a:pt x="15143" y="17756"/>
                  </a:lnTo>
                  <a:lnTo>
                    <a:pt x="15143" y="16608"/>
                  </a:lnTo>
                  <a:lnTo>
                    <a:pt x="2736" y="16608"/>
                  </a:lnTo>
                  <a:lnTo>
                    <a:pt x="2589" y="16584"/>
                  </a:lnTo>
                  <a:lnTo>
                    <a:pt x="2443" y="16535"/>
                  </a:lnTo>
                  <a:lnTo>
                    <a:pt x="2296" y="16462"/>
                  </a:lnTo>
                  <a:lnTo>
                    <a:pt x="2174" y="16364"/>
                  </a:lnTo>
                  <a:lnTo>
                    <a:pt x="2077" y="16242"/>
                  </a:lnTo>
                  <a:lnTo>
                    <a:pt x="2028" y="16096"/>
                  </a:lnTo>
                  <a:lnTo>
                    <a:pt x="1979" y="15949"/>
                  </a:lnTo>
                  <a:lnTo>
                    <a:pt x="1954" y="15802"/>
                  </a:lnTo>
                  <a:lnTo>
                    <a:pt x="195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88;p46">
              <a:hlinkClick r:id="rId3"/>
              <a:extLst>
                <a:ext uri="{FF2B5EF4-FFF2-40B4-BE49-F238E27FC236}">
                  <a16:creationId xmlns:a16="http://schemas.microsoft.com/office/drawing/2014/main" id="{EECD68C3-E634-4938-B947-A15305F5A6DF}"/>
                </a:ext>
              </a:extLst>
            </p:cNvPr>
            <p:cNvSpPr/>
            <p:nvPr/>
          </p:nvSpPr>
          <p:spPr>
            <a:xfrm>
              <a:off x="1307825" y="910975"/>
              <a:ext cx="378600" cy="464050"/>
            </a:xfrm>
            <a:custGeom>
              <a:avLst/>
              <a:gdLst/>
              <a:ahLst/>
              <a:cxnLst/>
              <a:rect l="l" t="t" r="r" b="b"/>
              <a:pathLst>
                <a:path w="15144" h="18562" extrusionOk="0">
                  <a:moveTo>
                    <a:pt x="782" y="0"/>
                  </a:moveTo>
                  <a:lnTo>
                    <a:pt x="636" y="25"/>
                  </a:lnTo>
                  <a:lnTo>
                    <a:pt x="489" y="74"/>
                  </a:lnTo>
                  <a:lnTo>
                    <a:pt x="343" y="147"/>
                  </a:lnTo>
                  <a:lnTo>
                    <a:pt x="221" y="244"/>
                  </a:lnTo>
                  <a:lnTo>
                    <a:pt x="123" y="342"/>
                  </a:lnTo>
                  <a:lnTo>
                    <a:pt x="74" y="489"/>
                  </a:lnTo>
                  <a:lnTo>
                    <a:pt x="25" y="635"/>
                  </a:lnTo>
                  <a:lnTo>
                    <a:pt x="1" y="782"/>
                  </a:lnTo>
                  <a:lnTo>
                    <a:pt x="1" y="17780"/>
                  </a:lnTo>
                  <a:lnTo>
                    <a:pt x="25" y="17951"/>
                  </a:lnTo>
                  <a:lnTo>
                    <a:pt x="74" y="18098"/>
                  </a:lnTo>
                  <a:lnTo>
                    <a:pt x="123" y="18220"/>
                  </a:lnTo>
                  <a:lnTo>
                    <a:pt x="221" y="18342"/>
                  </a:lnTo>
                  <a:lnTo>
                    <a:pt x="343" y="18440"/>
                  </a:lnTo>
                  <a:lnTo>
                    <a:pt x="489" y="18513"/>
                  </a:lnTo>
                  <a:lnTo>
                    <a:pt x="636" y="18562"/>
                  </a:lnTo>
                  <a:lnTo>
                    <a:pt x="14508" y="18562"/>
                  </a:lnTo>
                  <a:lnTo>
                    <a:pt x="14655" y="18513"/>
                  </a:lnTo>
                  <a:lnTo>
                    <a:pt x="14801" y="18440"/>
                  </a:lnTo>
                  <a:lnTo>
                    <a:pt x="14923" y="18342"/>
                  </a:lnTo>
                  <a:lnTo>
                    <a:pt x="15021" y="18220"/>
                  </a:lnTo>
                  <a:lnTo>
                    <a:pt x="15070" y="18098"/>
                  </a:lnTo>
                  <a:lnTo>
                    <a:pt x="15119" y="17951"/>
                  </a:lnTo>
                  <a:lnTo>
                    <a:pt x="15143" y="17780"/>
                  </a:lnTo>
                  <a:lnTo>
                    <a:pt x="15143" y="3859"/>
                  </a:lnTo>
                  <a:lnTo>
                    <a:pt x="12554" y="3859"/>
                  </a:lnTo>
                  <a:lnTo>
                    <a:pt x="12286" y="3835"/>
                  </a:lnTo>
                  <a:lnTo>
                    <a:pt x="12066" y="3761"/>
                  </a:lnTo>
                  <a:lnTo>
                    <a:pt x="11846" y="3664"/>
                  </a:lnTo>
                  <a:lnTo>
                    <a:pt x="11651" y="3493"/>
                  </a:lnTo>
                  <a:lnTo>
                    <a:pt x="11504" y="3297"/>
                  </a:lnTo>
                  <a:lnTo>
                    <a:pt x="11382" y="3102"/>
                  </a:lnTo>
                  <a:lnTo>
                    <a:pt x="11309" y="2858"/>
                  </a:lnTo>
                  <a:lnTo>
                    <a:pt x="11284" y="2589"/>
                  </a:lnTo>
                  <a:lnTo>
                    <a:pt x="1128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89;p46">
              <a:extLst>
                <a:ext uri="{FF2B5EF4-FFF2-40B4-BE49-F238E27FC236}">
                  <a16:creationId xmlns:a16="http://schemas.microsoft.com/office/drawing/2014/main" id="{8E17C4FA-340A-4245-A0F8-1C397469BB40}"/>
                </a:ext>
              </a:extLst>
            </p:cNvPr>
            <p:cNvSpPr/>
            <p:nvPr/>
          </p:nvSpPr>
          <p:spPr>
            <a:xfrm>
              <a:off x="1602125" y="910975"/>
              <a:ext cx="84300" cy="84275"/>
            </a:xfrm>
            <a:custGeom>
              <a:avLst/>
              <a:gdLst/>
              <a:ahLst/>
              <a:cxnLst/>
              <a:rect l="l" t="t" r="r" b="b"/>
              <a:pathLst>
                <a:path w="3372" h="3371" extrusionOk="0">
                  <a:moveTo>
                    <a:pt x="1" y="0"/>
                  </a:moveTo>
                  <a:lnTo>
                    <a:pt x="1" y="2589"/>
                  </a:lnTo>
                  <a:lnTo>
                    <a:pt x="1" y="2760"/>
                  </a:lnTo>
                  <a:lnTo>
                    <a:pt x="50" y="2907"/>
                  </a:lnTo>
                  <a:lnTo>
                    <a:pt x="123" y="3029"/>
                  </a:lnTo>
                  <a:lnTo>
                    <a:pt x="221" y="3151"/>
                  </a:lnTo>
                  <a:lnTo>
                    <a:pt x="343" y="3249"/>
                  </a:lnTo>
                  <a:lnTo>
                    <a:pt x="465" y="3322"/>
                  </a:lnTo>
                  <a:lnTo>
                    <a:pt x="611" y="3371"/>
                  </a:lnTo>
                  <a:lnTo>
                    <a:pt x="3371" y="3371"/>
                  </a:lnTo>
                  <a:lnTo>
                    <a:pt x="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8" name="Image 37">
            <a:hlinkClick r:id="rId4"/>
            <a:extLst>
              <a:ext uri="{FF2B5EF4-FFF2-40B4-BE49-F238E27FC236}">
                <a16:creationId xmlns:a16="http://schemas.microsoft.com/office/drawing/2014/main" id="{F0745A4E-410F-40B5-B450-51017594FA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37302" y="2704048"/>
            <a:ext cx="2303192" cy="2060594"/>
          </a:xfrm>
          <a:prstGeom prst="rect">
            <a:avLst/>
          </a:prstGeom>
        </p:spPr>
      </p:pic>
    </p:spTree>
    <p:extLst>
      <p:ext uri="{BB962C8B-B14F-4D97-AF65-F5344CB8AC3E}">
        <p14:creationId xmlns:p14="http://schemas.microsoft.com/office/powerpoint/2010/main" val="1672597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824BB0"/>
        </a:solidFill>
        <a:effectLst/>
      </p:bgPr>
    </p:bg>
    <p:spTree>
      <p:nvGrpSpPr>
        <p:cNvPr id="1" name="Shape 111"/>
        <p:cNvGrpSpPr/>
        <p:nvPr/>
      </p:nvGrpSpPr>
      <p:grpSpPr>
        <a:xfrm>
          <a:off x="0" y="0"/>
          <a:ext cx="0" cy="0"/>
          <a:chOff x="0" y="0"/>
          <a:chExt cx="0" cy="0"/>
        </a:xfrm>
      </p:grpSpPr>
      <p:pic>
        <p:nvPicPr>
          <p:cNvPr id="3" name="Image 2">
            <a:extLst>
              <a:ext uri="{FF2B5EF4-FFF2-40B4-BE49-F238E27FC236}">
                <a16:creationId xmlns:a16="http://schemas.microsoft.com/office/drawing/2014/main" id="{2594CB21-A625-4BD3-B79E-569A88EC0581}"/>
              </a:ext>
            </a:extLst>
          </p:cNvPr>
          <p:cNvPicPr>
            <a:picLocks noChangeAspect="1"/>
          </p:cNvPicPr>
          <p:nvPr/>
        </p:nvPicPr>
        <p:blipFill>
          <a:blip r:embed="rId3"/>
          <a:stretch>
            <a:fillRect/>
          </a:stretch>
        </p:blipFill>
        <p:spPr>
          <a:xfrm>
            <a:off x="585384" y="172861"/>
            <a:ext cx="3793896" cy="4797778"/>
          </a:xfrm>
          <a:prstGeom prst="rect">
            <a:avLst/>
          </a:prstGeom>
        </p:spPr>
      </p:pic>
      <p:pic>
        <p:nvPicPr>
          <p:cNvPr id="5" name="Image 4">
            <a:extLst>
              <a:ext uri="{FF2B5EF4-FFF2-40B4-BE49-F238E27FC236}">
                <a16:creationId xmlns:a16="http://schemas.microsoft.com/office/drawing/2014/main" id="{FA4E6C10-9C74-4202-BA03-FD54BEA5DE3F}"/>
              </a:ext>
            </a:extLst>
          </p:cNvPr>
          <p:cNvPicPr>
            <a:picLocks noChangeAspect="1"/>
          </p:cNvPicPr>
          <p:nvPr/>
        </p:nvPicPr>
        <p:blipFill>
          <a:blip r:embed="rId4"/>
          <a:stretch>
            <a:fillRect/>
          </a:stretch>
        </p:blipFill>
        <p:spPr>
          <a:xfrm>
            <a:off x="4764722" y="172861"/>
            <a:ext cx="3793896" cy="4382149"/>
          </a:xfrm>
          <a:prstGeom prst="rect">
            <a:avLst/>
          </a:prstGeom>
        </p:spPr>
      </p:pic>
      <p:sp>
        <p:nvSpPr>
          <p:cNvPr id="2" name="Rectangle 1">
            <a:extLst>
              <a:ext uri="{FF2B5EF4-FFF2-40B4-BE49-F238E27FC236}">
                <a16:creationId xmlns:a16="http://schemas.microsoft.com/office/drawing/2014/main" id="{F4980EA1-8460-4D00-AD19-F8E30A11D3E5}"/>
              </a:ext>
            </a:extLst>
          </p:cNvPr>
          <p:cNvSpPr/>
          <p:nvPr/>
        </p:nvSpPr>
        <p:spPr>
          <a:xfrm>
            <a:off x="3986616" y="3169229"/>
            <a:ext cx="4572000" cy="307777"/>
          </a:xfrm>
          <a:prstGeom prst="rect">
            <a:avLst/>
          </a:prstGeom>
        </p:spPr>
        <p:txBody>
          <a:bodyPr>
            <a:spAutoFit/>
          </a:bodyPr>
          <a:lstStyle/>
          <a:p>
            <a:endParaRPr lang="fr-CA"/>
          </a:p>
        </p:txBody>
      </p:sp>
      <p:grpSp>
        <p:nvGrpSpPr>
          <p:cNvPr id="9" name="Google Shape;586;p46">
            <a:extLst>
              <a:ext uri="{FF2B5EF4-FFF2-40B4-BE49-F238E27FC236}">
                <a16:creationId xmlns:a16="http://schemas.microsoft.com/office/drawing/2014/main" id="{1C9E0BC6-2F12-4B74-B727-EF5BC793BE83}"/>
              </a:ext>
            </a:extLst>
          </p:cNvPr>
          <p:cNvGrpSpPr/>
          <p:nvPr/>
        </p:nvGrpSpPr>
        <p:grpSpPr>
          <a:xfrm>
            <a:off x="6294123" y="4644856"/>
            <a:ext cx="367547" cy="437980"/>
            <a:chOff x="1246775" y="910975"/>
            <a:chExt cx="439650" cy="523900"/>
          </a:xfrm>
        </p:grpSpPr>
        <p:sp>
          <p:nvSpPr>
            <p:cNvPr id="10" name="Google Shape;587;p46">
              <a:extLst>
                <a:ext uri="{FF2B5EF4-FFF2-40B4-BE49-F238E27FC236}">
                  <a16:creationId xmlns:a16="http://schemas.microsoft.com/office/drawing/2014/main" id="{603FCB10-A71A-4CBB-83E9-A3C479D22FD6}"/>
                </a:ext>
              </a:extLst>
            </p:cNvPr>
            <p:cNvSpPr/>
            <p:nvPr/>
          </p:nvSpPr>
          <p:spPr>
            <a:xfrm>
              <a:off x="1246775" y="970800"/>
              <a:ext cx="378575" cy="464075"/>
            </a:xfrm>
            <a:custGeom>
              <a:avLst/>
              <a:gdLst/>
              <a:ahLst/>
              <a:cxnLst/>
              <a:rect l="l" t="t" r="r" b="b"/>
              <a:pathLst>
                <a:path w="15143" h="18563" extrusionOk="0">
                  <a:moveTo>
                    <a:pt x="782" y="1"/>
                  </a:moveTo>
                  <a:lnTo>
                    <a:pt x="636" y="25"/>
                  </a:lnTo>
                  <a:lnTo>
                    <a:pt x="489" y="50"/>
                  </a:lnTo>
                  <a:lnTo>
                    <a:pt x="343" y="123"/>
                  </a:lnTo>
                  <a:lnTo>
                    <a:pt x="220" y="221"/>
                  </a:lnTo>
                  <a:lnTo>
                    <a:pt x="123" y="318"/>
                  </a:lnTo>
                  <a:lnTo>
                    <a:pt x="74" y="465"/>
                  </a:lnTo>
                  <a:lnTo>
                    <a:pt x="25" y="587"/>
                  </a:lnTo>
                  <a:lnTo>
                    <a:pt x="1" y="758"/>
                  </a:lnTo>
                  <a:lnTo>
                    <a:pt x="1" y="17756"/>
                  </a:lnTo>
                  <a:lnTo>
                    <a:pt x="25" y="17903"/>
                  </a:lnTo>
                  <a:lnTo>
                    <a:pt x="74" y="18049"/>
                  </a:lnTo>
                  <a:lnTo>
                    <a:pt x="123" y="18196"/>
                  </a:lnTo>
                  <a:lnTo>
                    <a:pt x="220" y="18318"/>
                  </a:lnTo>
                  <a:lnTo>
                    <a:pt x="343" y="18416"/>
                  </a:lnTo>
                  <a:lnTo>
                    <a:pt x="489" y="18489"/>
                  </a:lnTo>
                  <a:lnTo>
                    <a:pt x="636" y="18538"/>
                  </a:lnTo>
                  <a:lnTo>
                    <a:pt x="782" y="18562"/>
                  </a:lnTo>
                  <a:lnTo>
                    <a:pt x="14361" y="18562"/>
                  </a:lnTo>
                  <a:lnTo>
                    <a:pt x="14508" y="18538"/>
                  </a:lnTo>
                  <a:lnTo>
                    <a:pt x="14654" y="18489"/>
                  </a:lnTo>
                  <a:lnTo>
                    <a:pt x="14801" y="18416"/>
                  </a:lnTo>
                  <a:lnTo>
                    <a:pt x="14923" y="18318"/>
                  </a:lnTo>
                  <a:lnTo>
                    <a:pt x="15021" y="18196"/>
                  </a:lnTo>
                  <a:lnTo>
                    <a:pt x="15070" y="18049"/>
                  </a:lnTo>
                  <a:lnTo>
                    <a:pt x="15118" y="17903"/>
                  </a:lnTo>
                  <a:lnTo>
                    <a:pt x="15143" y="17756"/>
                  </a:lnTo>
                  <a:lnTo>
                    <a:pt x="15143" y="16608"/>
                  </a:lnTo>
                  <a:lnTo>
                    <a:pt x="2736" y="16608"/>
                  </a:lnTo>
                  <a:lnTo>
                    <a:pt x="2589" y="16584"/>
                  </a:lnTo>
                  <a:lnTo>
                    <a:pt x="2443" y="16535"/>
                  </a:lnTo>
                  <a:lnTo>
                    <a:pt x="2296" y="16462"/>
                  </a:lnTo>
                  <a:lnTo>
                    <a:pt x="2174" y="16364"/>
                  </a:lnTo>
                  <a:lnTo>
                    <a:pt x="2077" y="16242"/>
                  </a:lnTo>
                  <a:lnTo>
                    <a:pt x="2028" y="16096"/>
                  </a:lnTo>
                  <a:lnTo>
                    <a:pt x="1979" y="15949"/>
                  </a:lnTo>
                  <a:lnTo>
                    <a:pt x="1954" y="15802"/>
                  </a:lnTo>
                  <a:lnTo>
                    <a:pt x="19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588;p46">
              <a:hlinkClick r:id="rId5"/>
              <a:extLst>
                <a:ext uri="{FF2B5EF4-FFF2-40B4-BE49-F238E27FC236}">
                  <a16:creationId xmlns:a16="http://schemas.microsoft.com/office/drawing/2014/main" id="{D7FF9C05-78D2-49D1-82DE-58FF73131070}"/>
                </a:ext>
              </a:extLst>
            </p:cNvPr>
            <p:cNvSpPr/>
            <p:nvPr/>
          </p:nvSpPr>
          <p:spPr>
            <a:xfrm>
              <a:off x="1307825" y="910975"/>
              <a:ext cx="378600" cy="464050"/>
            </a:xfrm>
            <a:custGeom>
              <a:avLst/>
              <a:gdLst/>
              <a:ahLst/>
              <a:cxnLst/>
              <a:rect l="l" t="t" r="r" b="b"/>
              <a:pathLst>
                <a:path w="15144" h="18562" extrusionOk="0">
                  <a:moveTo>
                    <a:pt x="782" y="0"/>
                  </a:moveTo>
                  <a:lnTo>
                    <a:pt x="636" y="25"/>
                  </a:lnTo>
                  <a:lnTo>
                    <a:pt x="489" y="74"/>
                  </a:lnTo>
                  <a:lnTo>
                    <a:pt x="343" y="147"/>
                  </a:lnTo>
                  <a:lnTo>
                    <a:pt x="221" y="244"/>
                  </a:lnTo>
                  <a:lnTo>
                    <a:pt x="123" y="342"/>
                  </a:lnTo>
                  <a:lnTo>
                    <a:pt x="74" y="489"/>
                  </a:lnTo>
                  <a:lnTo>
                    <a:pt x="25" y="635"/>
                  </a:lnTo>
                  <a:lnTo>
                    <a:pt x="1" y="782"/>
                  </a:lnTo>
                  <a:lnTo>
                    <a:pt x="1" y="17780"/>
                  </a:lnTo>
                  <a:lnTo>
                    <a:pt x="25" y="17951"/>
                  </a:lnTo>
                  <a:lnTo>
                    <a:pt x="74" y="18098"/>
                  </a:lnTo>
                  <a:lnTo>
                    <a:pt x="123" y="18220"/>
                  </a:lnTo>
                  <a:lnTo>
                    <a:pt x="221" y="18342"/>
                  </a:lnTo>
                  <a:lnTo>
                    <a:pt x="343" y="18440"/>
                  </a:lnTo>
                  <a:lnTo>
                    <a:pt x="489" y="18513"/>
                  </a:lnTo>
                  <a:lnTo>
                    <a:pt x="636" y="18562"/>
                  </a:lnTo>
                  <a:lnTo>
                    <a:pt x="14508" y="18562"/>
                  </a:lnTo>
                  <a:lnTo>
                    <a:pt x="14655" y="18513"/>
                  </a:lnTo>
                  <a:lnTo>
                    <a:pt x="14801" y="18440"/>
                  </a:lnTo>
                  <a:lnTo>
                    <a:pt x="14923" y="18342"/>
                  </a:lnTo>
                  <a:lnTo>
                    <a:pt x="15021" y="18220"/>
                  </a:lnTo>
                  <a:lnTo>
                    <a:pt x="15070" y="18098"/>
                  </a:lnTo>
                  <a:lnTo>
                    <a:pt x="15119" y="17951"/>
                  </a:lnTo>
                  <a:lnTo>
                    <a:pt x="15143" y="17780"/>
                  </a:lnTo>
                  <a:lnTo>
                    <a:pt x="15143" y="3859"/>
                  </a:lnTo>
                  <a:lnTo>
                    <a:pt x="12554" y="3859"/>
                  </a:lnTo>
                  <a:lnTo>
                    <a:pt x="12286" y="3835"/>
                  </a:lnTo>
                  <a:lnTo>
                    <a:pt x="12066" y="3761"/>
                  </a:lnTo>
                  <a:lnTo>
                    <a:pt x="11846" y="3664"/>
                  </a:lnTo>
                  <a:lnTo>
                    <a:pt x="11651" y="3493"/>
                  </a:lnTo>
                  <a:lnTo>
                    <a:pt x="11504" y="3297"/>
                  </a:lnTo>
                  <a:lnTo>
                    <a:pt x="11382" y="3102"/>
                  </a:lnTo>
                  <a:lnTo>
                    <a:pt x="11309" y="2858"/>
                  </a:lnTo>
                  <a:lnTo>
                    <a:pt x="11284" y="2589"/>
                  </a:lnTo>
                  <a:lnTo>
                    <a:pt x="1128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589;p46">
              <a:extLst>
                <a:ext uri="{FF2B5EF4-FFF2-40B4-BE49-F238E27FC236}">
                  <a16:creationId xmlns:a16="http://schemas.microsoft.com/office/drawing/2014/main" id="{B2442E07-02C3-414C-A19B-EB5EE92F8D9F}"/>
                </a:ext>
              </a:extLst>
            </p:cNvPr>
            <p:cNvSpPr/>
            <p:nvPr/>
          </p:nvSpPr>
          <p:spPr>
            <a:xfrm>
              <a:off x="1602125" y="910975"/>
              <a:ext cx="84300" cy="84275"/>
            </a:xfrm>
            <a:custGeom>
              <a:avLst/>
              <a:gdLst/>
              <a:ahLst/>
              <a:cxnLst/>
              <a:rect l="l" t="t" r="r" b="b"/>
              <a:pathLst>
                <a:path w="3372" h="3371" extrusionOk="0">
                  <a:moveTo>
                    <a:pt x="1" y="0"/>
                  </a:moveTo>
                  <a:lnTo>
                    <a:pt x="1" y="2589"/>
                  </a:lnTo>
                  <a:lnTo>
                    <a:pt x="1" y="2760"/>
                  </a:lnTo>
                  <a:lnTo>
                    <a:pt x="50" y="2907"/>
                  </a:lnTo>
                  <a:lnTo>
                    <a:pt x="123" y="3029"/>
                  </a:lnTo>
                  <a:lnTo>
                    <a:pt x="221" y="3151"/>
                  </a:lnTo>
                  <a:lnTo>
                    <a:pt x="343" y="3249"/>
                  </a:lnTo>
                  <a:lnTo>
                    <a:pt x="465" y="3322"/>
                  </a:lnTo>
                  <a:lnTo>
                    <a:pt x="611" y="3371"/>
                  </a:lnTo>
                  <a:lnTo>
                    <a:pt x="3371" y="3371"/>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3667733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8" name="Google Shape;238;p2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15</a:t>
            </a:fld>
            <a:endParaRPr/>
          </a:p>
        </p:txBody>
      </p:sp>
      <p:sp>
        <p:nvSpPr>
          <p:cNvPr id="24" name="Google Shape;84;p13">
            <a:extLst>
              <a:ext uri="{FF2B5EF4-FFF2-40B4-BE49-F238E27FC236}">
                <a16:creationId xmlns:a16="http://schemas.microsoft.com/office/drawing/2014/main" id="{0BC9967E-479C-433A-B983-5222CD85493E}"/>
              </a:ext>
            </a:extLst>
          </p:cNvPr>
          <p:cNvSpPr txBox="1">
            <a:spLocks/>
          </p:cNvSpPr>
          <p:nvPr/>
        </p:nvSpPr>
        <p:spPr>
          <a:xfrm rot="202754">
            <a:off x="7429030" y="-10562"/>
            <a:ext cx="1660638" cy="58564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1pPr>
            <a:lvl2pPr marR="0" lvl="1"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2pPr>
            <a:lvl3pPr marR="0" lvl="2"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3pPr>
            <a:lvl4pPr marR="0" lvl="3"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4pPr>
            <a:lvl5pPr marR="0" lvl="4"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5pPr>
            <a:lvl6pPr marR="0" lvl="5"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6pPr>
            <a:lvl7pPr marR="0" lvl="6"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7pPr>
            <a:lvl8pPr marR="0" lvl="7"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8pPr>
            <a:lvl9pPr marR="0" lvl="8"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9pPr>
          </a:lstStyle>
          <a:p>
            <a:r>
              <a:rPr lang="fr-CA" sz="2800">
                <a:solidFill>
                  <a:srgbClr val="000000"/>
                </a:solidFill>
              </a:rPr>
              <a:t>La réaction</a:t>
            </a:r>
          </a:p>
        </p:txBody>
      </p:sp>
      <p:grpSp>
        <p:nvGrpSpPr>
          <p:cNvPr id="21" name="Google Shape;287;p32">
            <a:extLst>
              <a:ext uri="{FF2B5EF4-FFF2-40B4-BE49-F238E27FC236}">
                <a16:creationId xmlns:a16="http://schemas.microsoft.com/office/drawing/2014/main" id="{16724E1B-145C-4DC8-84BF-5ABA5F67BA5B}"/>
              </a:ext>
            </a:extLst>
          </p:cNvPr>
          <p:cNvGrpSpPr/>
          <p:nvPr/>
        </p:nvGrpSpPr>
        <p:grpSpPr>
          <a:xfrm>
            <a:off x="1924530" y="1508543"/>
            <a:ext cx="5488684" cy="2801191"/>
            <a:chOff x="1177450" y="241631"/>
            <a:chExt cx="6173152" cy="3616776"/>
          </a:xfrm>
        </p:grpSpPr>
        <p:sp>
          <p:nvSpPr>
            <p:cNvPr id="22" name="Google Shape;288;p32">
              <a:extLst>
                <a:ext uri="{FF2B5EF4-FFF2-40B4-BE49-F238E27FC236}">
                  <a16:creationId xmlns:a16="http://schemas.microsoft.com/office/drawing/2014/main" id="{3C5DB845-852E-40B1-8B68-C73D72E13216}"/>
                </a:ext>
              </a:extLst>
            </p:cNvPr>
            <p:cNvSpPr/>
            <p:nvPr/>
          </p:nvSpPr>
          <p:spPr>
            <a:xfrm>
              <a:off x="1682275" y="241631"/>
              <a:ext cx="5161606" cy="3454973"/>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 name="Google Shape;289;p32">
              <a:extLst>
                <a:ext uri="{FF2B5EF4-FFF2-40B4-BE49-F238E27FC236}">
                  <a16:creationId xmlns:a16="http://schemas.microsoft.com/office/drawing/2014/main" id="{679B214C-0B48-4EC7-BC4D-34E6064CB399}"/>
                </a:ext>
              </a:extLst>
            </p:cNvPr>
            <p:cNvSpPr/>
            <p:nvPr/>
          </p:nvSpPr>
          <p:spPr>
            <a:xfrm>
              <a:off x="1177450" y="3763229"/>
              <a:ext cx="6173152" cy="95178"/>
            </a:xfrm>
            <a:custGeom>
              <a:avLst/>
              <a:gdLst/>
              <a:ahLst/>
              <a:cxnLst/>
              <a:rect l="l" t="t" r="r" b="b"/>
              <a:pathLst>
                <a:path w="6173152" h="95178" extrusionOk="0">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290;p32">
              <a:extLst>
                <a:ext uri="{FF2B5EF4-FFF2-40B4-BE49-F238E27FC236}">
                  <a16:creationId xmlns:a16="http://schemas.microsoft.com/office/drawing/2014/main" id="{48AE9982-86D2-40E5-A32D-43C690CC016F}"/>
                </a:ext>
              </a:extLst>
            </p:cNvPr>
            <p:cNvSpPr/>
            <p:nvPr/>
          </p:nvSpPr>
          <p:spPr>
            <a:xfrm>
              <a:off x="1177450" y="3687086"/>
              <a:ext cx="6172200" cy="76142"/>
            </a:xfrm>
            <a:custGeom>
              <a:avLst/>
              <a:gdLst/>
              <a:ahLst/>
              <a:cxnLst/>
              <a:rect l="l" t="t" r="r" b="b"/>
              <a:pathLst>
                <a:path w="6172200" h="76142" extrusionOk="0">
                  <a:moveTo>
                    <a:pt x="0" y="76143"/>
                  </a:moveTo>
                  <a:lnTo>
                    <a:pt x="6172200" y="76143"/>
                  </a:lnTo>
                  <a:lnTo>
                    <a:pt x="6172200" y="0"/>
                  </a:lnTo>
                  <a:lnTo>
                    <a:pt x="0" y="0"/>
                  </a:lnTo>
                  <a:close/>
                </a:path>
              </a:pathLst>
            </a:cu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291;p32">
              <a:extLst>
                <a:ext uri="{FF2B5EF4-FFF2-40B4-BE49-F238E27FC236}">
                  <a16:creationId xmlns:a16="http://schemas.microsoft.com/office/drawing/2014/main" id="{666DA195-E58A-4B5E-A3DE-A86403EE89F3}"/>
                </a:ext>
              </a:extLst>
            </p:cNvPr>
            <p:cNvSpPr/>
            <p:nvPr/>
          </p:nvSpPr>
          <p:spPr>
            <a:xfrm>
              <a:off x="3806350" y="3687086"/>
              <a:ext cx="903922" cy="47589"/>
            </a:xfrm>
            <a:custGeom>
              <a:avLst/>
              <a:gdLst/>
              <a:ahLst/>
              <a:cxnLst/>
              <a:rect l="l" t="t" r="r" b="b"/>
              <a:pathLst>
                <a:path w="903922" h="47589" extrusionOk="0">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dk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9" name="Google Shape;164;p22">
            <a:extLst>
              <a:ext uri="{FF2B5EF4-FFF2-40B4-BE49-F238E27FC236}">
                <a16:creationId xmlns:a16="http://schemas.microsoft.com/office/drawing/2014/main" id="{6600BFC3-2673-453A-AEF3-043235BDE2F7}"/>
              </a:ext>
            </a:extLst>
          </p:cNvPr>
          <p:cNvSpPr txBox="1">
            <a:spLocks/>
          </p:cNvSpPr>
          <p:nvPr/>
        </p:nvSpPr>
        <p:spPr>
          <a:xfrm rot="60000">
            <a:off x="388244" y="583905"/>
            <a:ext cx="6410673" cy="413552"/>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CA" sz="2800">
                <a:latin typeface="Bangers" panose="020B0604020202020204" charset="0"/>
              </a:rPr>
              <a:t>La sécurité routière et le transport scolaire</a:t>
            </a:r>
          </a:p>
        </p:txBody>
      </p:sp>
      <p:sp>
        <p:nvSpPr>
          <p:cNvPr id="30" name="Rectangle 29">
            <a:extLst>
              <a:ext uri="{FF2B5EF4-FFF2-40B4-BE49-F238E27FC236}">
                <a16:creationId xmlns:a16="http://schemas.microsoft.com/office/drawing/2014/main" id="{6CEE312B-EAD4-4A61-891D-717D72EB2EA9}"/>
              </a:ext>
            </a:extLst>
          </p:cNvPr>
          <p:cNvSpPr/>
          <p:nvPr/>
        </p:nvSpPr>
        <p:spPr>
          <a:xfrm>
            <a:off x="2703031" y="1893527"/>
            <a:ext cx="4099007" cy="1905906"/>
          </a:xfrm>
          <a:prstGeom prst="rect">
            <a:avLst/>
          </a:prstGeom>
        </p:spPr>
        <p:txBody>
          <a:bodyPr wrap="square">
            <a:spAutoFit/>
          </a:bodyPr>
          <a:lstStyle/>
          <a:p>
            <a:pPr>
              <a:lnSpc>
                <a:spcPct val="115000"/>
              </a:lnSpc>
              <a:spcBef>
                <a:spcPts val="600"/>
              </a:spcBef>
              <a:spcAft>
                <a:spcPts val="400"/>
              </a:spcAft>
            </a:pPr>
            <a:r>
              <a:rPr lang="fr-CA" sz="1600">
                <a:latin typeface="Sniglet" panose="020B0604020202020204" charset="0"/>
                <a:ea typeface="Calibri" panose="020F0502020204030204" pitchFamily="34" charset="0"/>
                <a:cs typeface="Times New Roman" panose="02020603050405020304" pitchFamily="18" charset="0"/>
              </a:rPr>
              <a:t>Comment réagissez-vous aux constats de ce projet-pilote du ministère des Transports?</a:t>
            </a:r>
          </a:p>
          <a:p>
            <a:pPr>
              <a:lnSpc>
                <a:spcPct val="115000"/>
              </a:lnSpc>
              <a:spcBef>
                <a:spcPts val="600"/>
              </a:spcBef>
              <a:spcAft>
                <a:spcPts val="400"/>
              </a:spcAft>
            </a:pPr>
            <a:r>
              <a:rPr lang="fr-CA" sz="1600">
                <a:latin typeface="Sniglet" panose="020B0604020202020204" charset="0"/>
                <a:ea typeface="Calibri" panose="020F0502020204030204" pitchFamily="34" charset="0"/>
                <a:cs typeface="Times New Roman" panose="02020603050405020304" pitchFamily="18" charset="0"/>
              </a:rPr>
              <a:t>Justifier votre réaction à l’aide d’éléments explicites et implicites issus du texte et de repères culturels</a:t>
            </a:r>
            <a:endParaRPr lang="fr-CA" sz="1800">
              <a:latin typeface="Sniglet"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4107928"/>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4026"/>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77D2FF-2A8A-41BA-9FB0-2E165A096BB3}"/>
              </a:ext>
            </a:extLst>
          </p:cNvPr>
          <p:cNvSpPr>
            <a:spLocks noGrp="1"/>
          </p:cNvSpPr>
          <p:nvPr>
            <p:ph type="title"/>
          </p:nvPr>
        </p:nvSpPr>
        <p:spPr>
          <a:xfrm rot="120000">
            <a:off x="890598" y="757340"/>
            <a:ext cx="6972704" cy="720000"/>
          </a:xfrm>
        </p:spPr>
        <p:txBody>
          <a:bodyPr/>
          <a:lstStyle/>
          <a:p>
            <a:pPr algn="ctr"/>
            <a:r>
              <a:rPr lang="fr-CA" err="1"/>
              <a:t>DEuxième</a:t>
            </a:r>
            <a:r>
              <a:rPr lang="fr-CA"/>
              <a:t> cours : deux heures</a:t>
            </a:r>
          </a:p>
        </p:txBody>
      </p:sp>
      <p:sp>
        <p:nvSpPr>
          <p:cNvPr id="3" name="Espace réservé du texte 2">
            <a:extLst>
              <a:ext uri="{FF2B5EF4-FFF2-40B4-BE49-F238E27FC236}">
                <a16:creationId xmlns:a16="http://schemas.microsoft.com/office/drawing/2014/main" id="{2DB6BE7F-298B-4A3B-BE8E-899672DCAA57}"/>
              </a:ext>
            </a:extLst>
          </p:cNvPr>
          <p:cNvSpPr>
            <a:spLocks noGrp="1"/>
          </p:cNvSpPr>
          <p:nvPr>
            <p:ph type="body" idx="1"/>
          </p:nvPr>
        </p:nvSpPr>
        <p:spPr>
          <a:xfrm>
            <a:off x="961822" y="1413300"/>
            <a:ext cx="2295300" cy="2822700"/>
          </a:xfrm>
        </p:spPr>
        <p:txBody>
          <a:bodyPr/>
          <a:lstStyle/>
          <a:p>
            <a:r>
              <a:rPr lang="fr-CA"/>
              <a:t>Retour sur la réaction</a:t>
            </a:r>
          </a:p>
          <a:p>
            <a:r>
              <a:rPr lang="fr-CA"/>
              <a:t>Modelage :</a:t>
            </a:r>
          </a:p>
          <a:p>
            <a:pPr marL="730250" lvl="1" indent="-285750">
              <a:buFont typeface="Arial" panose="020B0604020202020204" pitchFamily="34" charset="0"/>
              <a:buChar char="•"/>
            </a:pPr>
            <a:r>
              <a:rPr lang="fr-CA"/>
              <a:t>Lecture de la question</a:t>
            </a:r>
          </a:p>
          <a:p>
            <a:pPr marL="730250" lvl="1" indent="-285750">
              <a:buFont typeface="Arial" panose="020B0604020202020204" pitchFamily="34" charset="0"/>
              <a:buChar char="•"/>
            </a:pPr>
            <a:r>
              <a:rPr lang="fr-CA"/>
              <a:t>Annotations du texte</a:t>
            </a:r>
          </a:p>
          <a:p>
            <a:pPr marL="730250" lvl="1" indent="-285750">
              <a:buFont typeface="Arial" panose="020B0604020202020204" pitchFamily="34" charset="0"/>
              <a:buChar char="•"/>
            </a:pPr>
            <a:r>
              <a:rPr lang="fr-CA"/>
              <a:t>Rédaction d’une réponse</a:t>
            </a:r>
          </a:p>
          <a:p>
            <a:endParaRPr lang="fr-CA"/>
          </a:p>
          <a:p>
            <a:endParaRPr lang="fr-CA"/>
          </a:p>
        </p:txBody>
      </p:sp>
      <p:sp>
        <p:nvSpPr>
          <p:cNvPr id="4" name="Espace réservé du texte 3">
            <a:extLst>
              <a:ext uri="{FF2B5EF4-FFF2-40B4-BE49-F238E27FC236}">
                <a16:creationId xmlns:a16="http://schemas.microsoft.com/office/drawing/2014/main" id="{70FF1B10-E329-444C-AC5B-604621054917}"/>
              </a:ext>
            </a:extLst>
          </p:cNvPr>
          <p:cNvSpPr>
            <a:spLocks noGrp="1"/>
          </p:cNvSpPr>
          <p:nvPr>
            <p:ph type="body" idx="2"/>
          </p:nvPr>
        </p:nvSpPr>
        <p:spPr/>
        <p:txBody>
          <a:bodyPr/>
          <a:lstStyle/>
          <a:p>
            <a:r>
              <a:rPr lang="fr-CA"/>
              <a:t>Analyse d’une réponse modèle</a:t>
            </a:r>
          </a:p>
          <a:p>
            <a:r>
              <a:rPr lang="fr-CA"/>
              <a:t>Analyse de réponses d’élèves</a:t>
            </a:r>
          </a:p>
        </p:txBody>
      </p:sp>
      <p:sp>
        <p:nvSpPr>
          <p:cNvPr id="5" name="Espace réservé du texte 4">
            <a:extLst>
              <a:ext uri="{FF2B5EF4-FFF2-40B4-BE49-F238E27FC236}">
                <a16:creationId xmlns:a16="http://schemas.microsoft.com/office/drawing/2014/main" id="{8C7F73E9-3BEE-481B-AF1C-7B789DEA1F31}"/>
              </a:ext>
            </a:extLst>
          </p:cNvPr>
          <p:cNvSpPr>
            <a:spLocks noGrp="1"/>
          </p:cNvSpPr>
          <p:nvPr>
            <p:ph type="body" idx="3"/>
          </p:nvPr>
        </p:nvSpPr>
        <p:spPr/>
        <p:txBody>
          <a:bodyPr/>
          <a:lstStyle/>
          <a:p>
            <a:r>
              <a:rPr lang="fr-CA"/>
              <a:t>Jugement des élèves et discussion sur les cotes</a:t>
            </a:r>
          </a:p>
          <a:p>
            <a:r>
              <a:rPr lang="fr-CA"/>
              <a:t>Amélioration des réponses</a:t>
            </a:r>
          </a:p>
          <a:p>
            <a:pPr marL="114300" indent="0">
              <a:buNone/>
            </a:pPr>
            <a:endParaRPr lang="fr-CA"/>
          </a:p>
        </p:txBody>
      </p:sp>
      <p:sp>
        <p:nvSpPr>
          <p:cNvPr id="6" name="Espace réservé du numéro de diapositive 5">
            <a:extLst>
              <a:ext uri="{FF2B5EF4-FFF2-40B4-BE49-F238E27FC236}">
                <a16:creationId xmlns:a16="http://schemas.microsoft.com/office/drawing/2014/main" id="{CAB302F4-9670-44D7-8CB4-08C03F01F2A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CA" smtClean="0"/>
              <a:t>16</a:t>
            </a:fld>
            <a:endParaRPr lang="fr-CA"/>
          </a:p>
        </p:txBody>
      </p:sp>
    </p:spTree>
    <p:extLst>
      <p:ext uri="{BB962C8B-B14F-4D97-AF65-F5344CB8AC3E}">
        <p14:creationId xmlns:p14="http://schemas.microsoft.com/office/powerpoint/2010/main" val="5704379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8" name="Google Shape;238;p2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17</a:t>
            </a:fld>
            <a:endParaRPr/>
          </a:p>
        </p:txBody>
      </p:sp>
      <p:sp>
        <p:nvSpPr>
          <p:cNvPr id="24" name="Google Shape;84;p13">
            <a:extLst>
              <a:ext uri="{FF2B5EF4-FFF2-40B4-BE49-F238E27FC236}">
                <a16:creationId xmlns:a16="http://schemas.microsoft.com/office/drawing/2014/main" id="{0BC9967E-479C-433A-B983-5222CD85493E}"/>
              </a:ext>
            </a:extLst>
          </p:cNvPr>
          <p:cNvSpPr txBox="1">
            <a:spLocks/>
          </p:cNvSpPr>
          <p:nvPr/>
        </p:nvSpPr>
        <p:spPr>
          <a:xfrm rot="202754">
            <a:off x="7429030" y="-10562"/>
            <a:ext cx="1660638" cy="58564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1pPr>
            <a:lvl2pPr marR="0" lvl="1"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2pPr>
            <a:lvl3pPr marR="0" lvl="2"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3pPr>
            <a:lvl4pPr marR="0" lvl="3"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4pPr>
            <a:lvl5pPr marR="0" lvl="4"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5pPr>
            <a:lvl6pPr marR="0" lvl="5"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6pPr>
            <a:lvl7pPr marR="0" lvl="6"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7pPr>
            <a:lvl8pPr marR="0" lvl="7"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8pPr>
            <a:lvl9pPr marR="0" lvl="8"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9pPr>
          </a:lstStyle>
          <a:p>
            <a:r>
              <a:rPr lang="fr-CA" sz="2800">
                <a:solidFill>
                  <a:srgbClr val="000000"/>
                </a:solidFill>
              </a:rPr>
              <a:t>La réaction</a:t>
            </a:r>
          </a:p>
        </p:txBody>
      </p:sp>
      <p:grpSp>
        <p:nvGrpSpPr>
          <p:cNvPr id="21" name="Google Shape;287;p32">
            <a:extLst>
              <a:ext uri="{FF2B5EF4-FFF2-40B4-BE49-F238E27FC236}">
                <a16:creationId xmlns:a16="http://schemas.microsoft.com/office/drawing/2014/main" id="{16724E1B-145C-4DC8-84BF-5ABA5F67BA5B}"/>
              </a:ext>
            </a:extLst>
          </p:cNvPr>
          <p:cNvGrpSpPr/>
          <p:nvPr/>
        </p:nvGrpSpPr>
        <p:grpSpPr>
          <a:xfrm>
            <a:off x="962526" y="1134671"/>
            <a:ext cx="6996141" cy="3615179"/>
            <a:chOff x="1177450" y="241631"/>
            <a:chExt cx="6173152" cy="3616776"/>
          </a:xfrm>
        </p:grpSpPr>
        <p:sp>
          <p:nvSpPr>
            <p:cNvPr id="22" name="Google Shape;288;p32">
              <a:extLst>
                <a:ext uri="{FF2B5EF4-FFF2-40B4-BE49-F238E27FC236}">
                  <a16:creationId xmlns:a16="http://schemas.microsoft.com/office/drawing/2014/main" id="{3C5DB845-852E-40B1-8B68-C73D72E13216}"/>
                </a:ext>
              </a:extLst>
            </p:cNvPr>
            <p:cNvSpPr/>
            <p:nvPr/>
          </p:nvSpPr>
          <p:spPr>
            <a:xfrm>
              <a:off x="1682275" y="241631"/>
              <a:ext cx="5161606" cy="3454973"/>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 name="Google Shape;289;p32">
              <a:extLst>
                <a:ext uri="{FF2B5EF4-FFF2-40B4-BE49-F238E27FC236}">
                  <a16:creationId xmlns:a16="http://schemas.microsoft.com/office/drawing/2014/main" id="{679B214C-0B48-4EC7-BC4D-34E6064CB399}"/>
                </a:ext>
              </a:extLst>
            </p:cNvPr>
            <p:cNvSpPr/>
            <p:nvPr/>
          </p:nvSpPr>
          <p:spPr>
            <a:xfrm>
              <a:off x="1177450" y="3763229"/>
              <a:ext cx="6173152" cy="95178"/>
            </a:xfrm>
            <a:custGeom>
              <a:avLst/>
              <a:gdLst/>
              <a:ahLst/>
              <a:cxnLst/>
              <a:rect l="l" t="t" r="r" b="b"/>
              <a:pathLst>
                <a:path w="6173152" h="95178" extrusionOk="0">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290;p32">
              <a:extLst>
                <a:ext uri="{FF2B5EF4-FFF2-40B4-BE49-F238E27FC236}">
                  <a16:creationId xmlns:a16="http://schemas.microsoft.com/office/drawing/2014/main" id="{48AE9982-86D2-40E5-A32D-43C690CC016F}"/>
                </a:ext>
              </a:extLst>
            </p:cNvPr>
            <p:cNvSpPr/>
            <p:nvPr/>
          </p:nvSpPr>
          <p:spPr>
            <a:xfrm>
              <a:off x="1177450" y="3687086"/>
              <a:ext cx="6172200" cy="76142"/>
            </a:xfrm>
            <a:custGeom>
              <a:avLst/>
              <a:gdLst/>
              <a:ahLst/>
              <a:cxnLst/>
              <a:rect l="l" t="t" r="r" b="b"/>
              <a:pathLst>
                <a:path w="6172200" h="76142" extrusionOk="0">
                  <a:moveTo>
                    <a:pt x="0" y="76143"/>
                  </a:moveTo>
                  <a:lnTo>
                    <a:pt x="6172200" y="76143"/>
                  </a:lnTo>
                  <a:lnTo>
                    <a:pt x="6172200" y="0"/>
                  </a:lnTo>
                  <a:lnTo>
                    <a:pt x="0" y="0"/>
                  </a:lnTo>
                  <a:close/>
                </a:path>
              </a:pathLst>
            </a:cu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291;p32">
              <a:extLst>
                <a:ext uri="{FF2B5EF4-FFF2-40B4-BE49-F238E27FC236}">
                  <a16:creationId xmlns:a16="http://schemas.microsoft.com/office/drawing/2014/main" id="{666DA195-E58A-4B5E-A3DE-A86403EE89F3}"/>
                </a:ext>
              </a:extLst>
            </p:cNvPr>
            <p:cNvSpPr/>
            <p:nvPr/>
          </p:nvSpPr>
          <p:spPr>
            <a:xfrm>
              <a:off x="3806350" y="3687086"/>
              <a:ext cx="903922" cy="47589"/>
            </a:xfrm>
            <a:custGeom>
              <a:avLst/>
              <a:gdLst/>
              <a:ahLst/>
              <a:cxnLst/>
              <a:rect l="l" t="t" r="r" b="b"/>
              <a:pathLst>
                <a:path w="903922" h="47589" extrusionOk="0">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dk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 name="ZoneTexte 1">
            <a:extLst>
              <a:ext uri="{FF2B5EF4-FFF2-40B4-BE49-F238E27FC236}">
                <a16:creationId xmlns:a16="http://schemas.microsoft.com/office/drawing/2014/main" id="{953AB9F8-6AF2-4DA4-97DD-4150D05FB409}"/>
              </a:ext>
            </a:extLst>
          </p:cNvPr>
          <p:cNvSpPr txBox="1"/>
          <p:nvPr/>
        </p:nvSpPr>
        <p:spPr>
          <a:xfrm rot="120000">
            <a:off x="323699" y="384278"/>
            <a:ext cx="7461886" cy="707886"/>
          </a:xfrm>
          <a:prstGeom prst="rect">
            <a:avLst/>
          </a:prstGeom>
          <a:noFill/>
        </p:spPr>
        <p:txBody>
          <a:bodyPr wrap="square" rtlCol="0">
            <a:spAutoFit/>
          </a:bodyPr>
          <a:lstStyle/>
          <a:p>
            <a:r>
              <a:rPr lang="fr-CA" sz="2400">
                <a:latin typeface="Bangers" panose="020B0604020202020204" charset="0"/>
              </a:rPr>
              <a:t>Modelage : Lecture de la question</a:t>
            </a:r>
          </a:p>
          <a:p>
            <a:endParaRPr lang="fr-CA" sz="1600">
              <a:latin typeface="Bangers" panose="020B0604020202020204" charset="0"/>
            </a:endParaRPr>
          </a:p>
        </p:txBody>
      </p:sp>
      <p:pic>
        <p:nvPicPr>
          <p:cNvPr id="3" name="Média en ligne 2">
            <a:hlinkClick r:id="" action="ppaction://media"/>
            <a:extLst>
              <a:ext uri="{FF2B5EF4-FFF2-40B4-BE49-F238E27FC236}">
                <a16:creationId xmlns:a16="http://schemas.microsoft.com/office/drawing/2014/main" id="{CA026C32-28D2-4980-B246-5B7CD68B624F}"/>
              </a:ext>
            </a:extLst>
          </p:cNvPr>
          <p:cNvPicPr>
            <a:picLocks noRot="1" noChangeAspect="1"/>
          </p:cNvPicPr>
          <p:nvPr>
            <a:videoFile r:link="rId1"/>
          </p:nvPr>
        </p:nvPicPr>
        <p:blipFill>
          <a:blip r:embed="rId4"/>
          <a:stretch>
            <a:fillRect/>
          </a:stretch>
        </p:blipFill>
        <p:spPr>
          <a:xfrm>
            <a:off x="1646333" y="1298265"/>
            <a:ext cx="5600260" cy="3150146"/>
          </a:xfrm>
          <a:prstGeom prst="rect">
            <a:avLst/>
          </a:prstGeom>
        </p:spPr>
      </p:pic>
    </p:spTree>
    <p:extLst>
      <p:ext uri="{BB962C8B-B14F-4D97-AF65-F5344CB8AC3E}">
        <p14:creationId xmlns:p14="http://schemas.microsoft.com/office/powerpoint/2010/main" val="2480526010"/>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8" name="Google Shape;238;p2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18</a:t>
            </a:fld>
            <a:endParaRPr/>
          </a:p>
        </p:txBody>
      </p:sp>
      <p:sp>
        <p:nvSpPr>
          <p:cNvPr id="24" name="Google Shape;84;p13">
            <a:extLst>
              <a:ext uri="{FF2B5EF4-FFF2-40B4-BE49-F238E27FC236}">
                <a16:creationId xmlns:a16="http://schemas.microsoft.com/office/drawing/2014/main" id="{0BC9967E-479C-433A-B983-5222CD85493E}"/>
              </a:ext>
            </a:extLst>
          </p:cNvPr>
          <p:cNvSpPr txBox="1">
            <a:spLocks/>
          </p:cNvSpPr>
          <p:nvPr/>
        </p:nvSpPr>
        <p:spPr>
          <a:xfrm rot="202754">
            <a:off x="7429030" y="-10562"/>
            <a:ext cx="1660638" cy="58564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1pPr>
            <a:lvl2pPr marR="0" lvl="1"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2pPr>
            <a:lvl3pPr marR="0" lvl="2"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3pPr>
            <a:lvl4pPr marR="0" lvl="3"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4pPr>
            <a:lvl5pPr marR="0" lvl="4"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5pPr>
            <a:lvl6pPr marR="0" lvl="5"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6pPr>
            <a:lvl7pPr marR="0" lvl="6"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7pPr>
            <a:lvl8pPr marR="0" lvl="7"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8pPr>
            <a:lvl9pPr marR="0" lvl="8"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9pPr>
          </a:lstStyle>
          <a:p>
            <a:r>
              <a:rPr lang="fr-CA" sz="2800">
                <a:solidFill>
                  <a:srgbClr val="000000"/>
                </a:solidFill>
              </a:rPr>
              <a:t>La réaction</a:t>
            </a:r>
          </a:p>
        </p:txBody>
      </p:sp>
      <p:sp>
        <p:nvSpPr>
          <p:cNvPr id="29" name="Google Shape;164;p22">
            <a:extLst>
              <a:ext uri="{FF2B5EF4-FFF2-40B4-BE49-F238E27FC236}">
                <a16:creationId xmlns:a16="http://schemas.microsoft.com/office/drawing/2014/main" id="{6600BFC3-2673-453A-AEF3-043235BDE2F7}"/>
              </a:ext>
            </a:extLst>
          </p:cNvPr>
          <p:cNvSpPr txBox="1">
            <a:spLocks/>
          </p:cNvSpPr>
          <p:nvPr/>
        </p:nvSpPr>
        <p:spPr>
          <a:xfrm rot="161729">
            <a:off x="660925" y="520753"/>
            <a:ext cx="4935610" cy="413552"/>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CA" sz="2000">
                <a:latin typeface="Bangers" panose="020B0604020202020204" charset="0"/>
              </a:rPr>
              <a:t>Annotation du texte</a:t>
            </a:r>
          </a:p>
        </p:txBody>
      </p:sp>
      <p:pic>
        <p:nvPicPr>
          <p:cNvPr id="3" name="Image 2">
            <a:extLst>
              <a:ext uri="{FF2B5EF4-FFF2-40B4-BE49-F238E27FC236}">
                <a16:creationId xmlns:a16="http://schemas.microsoft.com/office/drawing/2014/main" id="{F2A78FA6-111E-4A26-9C76-344C73A5AEE6}"/>
              </a:ext>
            </a:extLst>
          </p:cNvPr>
          <p:cNvPicPr>
            <a:picLocks noChangeAspect="1"/>
          </p:cNvPicPr>
          <p:nvPr/>
        </p:nvPicPr>
        <p:blipFill>
          <a:blip r:embed="rId3"/>
          <a:stretch>
            <a:fillRect/>
          </a:stretch>
        </p:blipFill>
        <p:spPr>
          <a:xfrm rot="21418517">
            <a:off x="1113874" y="1004050"/>
            <a:ext cx="3031134" cy="3885656"/>
          </a:xfrm>
          <a:prstGeom prst="rect">
            <a:avLst/>
          </a:prstGeom>
          <a:ln w="3175">
            <a:solidFill>
              <a:schemeClr val="bg1">
                <a:lumMod val="65000"/>
              </a:schemeClr>
            </a:solidFill>
          </a:ln>
        </p:spPr>
      </p:pic>
      <p:pic>
        <p:nvPicPr>
          <p:cNvPr id="5" name="Image 4">
            <a:extLst>
              <a:ext uri="{FF2B5EF4-FFF2-40B4-BE49-F238E27FC236}">
                <a16:creationId xmlns:a16="http://schemas.microsoft.com/office/drawing/2014/main" id="{1DD14076-C1FB-4DA5-B2D0-B1B2C9ACD24E}"/>
              </a:ext>
            </a:extLst>
          </p:cNvPr>
          <p:cNvPicPr>
            <a:picLocks noChangeAspect="1"/>
          </p:cNvPicPr>
          <p:nvPr/>
        </p:nvPicPr>
        <p:blipFill>
          <a:blip r:embed="rId4"/>
          <a:stretch>
            <a:fillRect/>
          </a:stretch>
        </p:blipFill>
        <p:spPr>
          <a:xfrm rot="173195">
            <a:off x="4841419" y="670818"/>
            <a:ext cx="3191539" cy="3955472"/>
          </a:xfrm>
          <a:prstGeom prst="rect">
            <a:avLst/>
          </a:prstGeom>
          <a:ln>
            <a:solidFill>
              <a:schemeClr val="bg1">
                <a:lumMod val="65000"/>
              </a:schemeClr>
            </a:solidFill>
          </a:ln>
        </p:spPr>
      </p:pic>
    </p:spTree>
    <p:extLst>
      <p:ext uri="{BB962C8B-B14F-4D97-AF65-F5344CB8AC3E}">
        <p14:creationId xmlns:p14="http://schemas.microsoft.com/office/powerpoint/2010/main" val="1957957736"/>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8" name="Google Shape;238;p2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19</a:t>
            </a:fld>
            <a:endParaRPr/>
          </a:p>
        </p:txBody>
      </p:sp>
      <p:sp>
        <p:nvSpPr>
          <p:cNvPr id="24" name="Google Shape;84;p13">
            <a:extLst>
              <a:ext uri="{FF2B5EF4-FFF2-40B4-BE49-F238E27FC236}">
                <a16:creationId xmlns:a16="http://schemas.microsoft.com/office/drawing/2014/main" id="{0BC9967E-479C-433A-B983-5222CD85493E}"/>
              </a:ext>
            </a:extLst>
          </p:cNvPr>
          <p:cNvSpPr txBox="1">
            <a:spLocks/>
          </p:cNvSpPr>
          <p:nvPr/>
        </p:nvSpPr>
        <p:spPr>
          <a:xfrm rot="202754">
            <a:off x="7429030" y="-10562"/>
            <a:ext cx="1660638" cy="58564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1pPr>
            <a:lvl2pPr marR="0" lvl="1"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2pPr>
            <a:lvl3pPr marR="0" lvl="2"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3pPr>
            <a:lvl4pPr marR="0" lvl="3"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4pPr>
            <a:lvl5pPr marR="0" lvl="4"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5pPr>
            <a:lvl6pPr marR="0" lvl="5"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6pPr>
            <a:lvl7pPr marR="0" lvl="6"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7pPr>
            <a:lvl8pPr marR="0" lvl="7"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8pPr>
            <a:lvl9pPr marR="0" lvl="8"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9pPr>
          </a:lstStyle>
          <a:p>
            <a:r>
              <a:rPr lang="fr-CA" sz="2800">
                <a:solidFill>
                  <a:srgbClr val="000000"/>
                </a:solidFill>
              </a:rPr>
              <a:t>La réaction</a:t>
            </a:r>
          </a:p>
        </p:txBody>
      </p:sp>
      <p:sp>
        <p:nvSpPr>
          <p:cNvPr id="2" name="Rectangle 1">
            <a:extLst>
              <a:ext uri="{FF2B5EF4-FFF2-40B4-BE49-F238E27FC236}">
                <a16:creationId xmlns:a16="http://schemas.microsoft.com/office/drawing/2014/main" id="{75A57FD1-026D-43E5-A078-5A0882D8411F}"/>
              </a:ext>
            </a:extLst>
          </p:cNvPr>
          <p:cNvSpPr/>
          <p:nvPr/>
        </p:nvSpPr>
        <p:spPr>
          <a:xfrm>
            <a:off x="1138730" y="664467"/>
            <a:ext cx="6312015" cy="4154984"/>
          </a:xfrm>
          <a:prstGeom prst="rect">
            <a:avLst/>
          </a:prstGeom>
        </p:spPr>
        <p:txBody>
          <a:bodyPr wrap="square">
            <a:spAutoFit/>
          </a:bodyPr>
          <a:lstStyle/>
          <a:p>
            <a:pPr algn="just">
              <a:spcAft>
                <a:spcPts val="600"/>
              </a:spcAft>
            </a:pPr>
            <a:r>
              <a:rPr lang="fr-FR" i="1">
                <a:latin typeface="MV Boli" panose="02000500030200090000" pitchFamily="2" charset="0"/>
                <a:cs typeface="MV Boli" panose="02000500030200090000" pitchFamily="2" charset="0"/>
              </a:rPr>
              <a:t>Je suis très inquiet des constats de ce projet-pilote parce que la sécurité des enfants est très importante pour moi. Ça ne semble pas être le cas pour plusieurs automobilistes.</a:t>
            </a:r>
            <a:endParaRPr lang="fr-FR">
              <a:latin typeface="MV Boli" panose="02000500030200090000" pitchFamily="2" charset="0"/>
              <a:cs typeface="MV Boli" panose="02000500030200090000" pitchFamily="2" charset="0"/>
            </a:endParaRPr>
          </a:p>
          <a:p>
            <a:pPr algn="just">
              <a:spcAft>
                <a:spcPts val="600"/>
              </a:spcAft>
            </a:pPr>
            <a:r>
              <a:rPr lang="fr-CA" i="1">
                <a:latin typeface="MV Boli" panose="02000500030200090000" pitchFamily="2" charset="0"/>
                <a:cs typeface="MV Boli" panose="02000500030200090000" pitchFamily="2" charset="0"/>
              </a:rPr>
              <a:t>J’affirme cela parce que, selon un projet-pilote du ministère des Transports, il y aurait environ 30 000 infractions par jour dans toute la province en lien avec le transport scolaire. Par exemple, plusieurs automobilistes dépasseraient ou croiseraient les autobus même si le panneau d’arrêt est ouvert. C’est dangereux pour les enfants! De plus, c’est sans compter la vitesse dans les zones scolaires. En effet, je suis moi-même souvent témoin d’infractions près de l’école de mes enfants sur la rue </a:t>
            </a:r>
            <a:r>
              <a:rPr lang="fr-CA" i="1" err="1">
                <a:latin typeface="MV Boli" panose="02000500030200090000" pitchFamily="2" charset="0"/>
                <a:cs typeface="MV Boli" panose="02000500030200090000" pitchFamily="2" charset="0"/>
              </a:rPr>
              <a:t>Lajeunesse</a:t>
            </a:r>
            <a:r>
              <a:rPr lang="fr-CA" i="1">
                <a:latin typeface="MV Boli" panose="02000500030200090000" pitchFamily="2" charset="0"/>
                <a:cs typeface="MV Boli" panose="02000500030200090000" pitchFamily="2" charset="0"/>
              </a:rPr>
              <a:t> à Montréal, où la limite de vitesse est peu respectée. Je ne pensais pas que c’était comme ça aussi avec le transport scolaire dans tout le Québec. C'est vraiment inquiétant!</a:t>
            </a:r>
          </a:p>
          <a:p>
            <a:pPr algn="just">
              <a:spcAft>
                <a:spcPts val="600"/>
              </a:spcAft>
            </a:pPr>
            <a:r>
              <a:rPr lang="fr-CA" i="1">
                <a:latin typeface="MV Boli" panose="02000500030200090000" pitchFamily="2" charset="0"/>
                <a:cs typeface="MV Boli" panose="02000500030200090000" pitchFamily="2" charset="0"/>
              </a:rPr>
              <a:t>Enfin, pour la sécurité des enfants, je suis d’accord avec M. </a:t>
            </a:r>
            <a:r>
              <a:rPr lang="fr-CA" i="1" err="1">
                <a:latin typeface="MV Boli" panose="02000500030200090000" pitchFamily="2" charset="0"/>
                <a:cs typeface="MV Boli" panose="02000500030200090000" pitchFamily="2" charset="0"/>
              </a:rPr>
              <a:t>Rego</a:t>
            </a:r>
            <a:r>
              <a:rPr lang="fr-CA" i="1">
                <a:latin typeface="MV Boli" panose="02000500030200090000" pitchFamily="2" charset="0"/>
                <a:cs typeface="MV Boli" panose="02000500030200090000" pitchFamily="2" charset="0"/>
              </a:rPr>
              <a:t> de l’entreprise Bus Patrouille qui dit que les autorités devraient se doter de moyens technologiques. Je serais moins inquiet s’il y avait, par exemple, des caméras sur les autobus ou des radars photos dans les zones scolaires. Cela ralentirait sûrement plusieurs automobilistes</a:t>
            </a:r>
            <a:r>
              <a:rPr lang="fr-CA" sz="1600" i="1">
                <a:latin typeface="MV Boli" panose="02000500030200090000" pitchFamily="2" charset="0"/>
                <a:cs typeface="MV Boli" panose="02000500030200090000" pitchFamily="2" charset="0"/>
              </a:rPr>
              <a:t>.</a:t>
            </a:r>
            <a:endParaRPr lang="fr-FR" sz="1600" i="1">
              <a:latin typeface="MV Boli" panose="02000500030200090000" pitchFamily="2" charset="0"/>
              <a:cs typeface="MV Boli" panose="02000500030200090000" pitchFamily="2" charset="0"/>
            </a:endParaRPr>
          </a:p>
        </p:txBody>
      </p:sp>
      <p:sp>
        <p:nvSpPr>
          <p:cNvPr id="10" name="ZoneTexte 9">
            <a:extLst>
              <a:ext uri="{FF2B5EF4-FFF2-40B4-BE49-F238E27FC236}">
                <a16:creationId xmlns:a16="http://schemas.microsoft.com/office/drawing/2014/main" id="{EA64D177-BCA8-4790-807D-E2C9A8362FFE}"/>
              </a:ext>
            </a:extLst>
          </p:cNvPr>
          <p:cNvSpPr txBox="1"/>
          <p:nvPr/>
        </p:nvSpPr>
        <p:spPr>
          <a:xfrm rot="175862">
            <a:off x="291961" y="284948"/>
            <a:ext cx="1680287" cy="400110"/>
          </a:xfrm>
          <a:prstGeom prst="rect">
            <a:avLst/>
          </a:prstGeom>
          <a:noFill/>
          <a:ln w="28575">
            <a:noFill/>
          </a:ln>
        </p:spPr>
        <p:txBody>
          <a:bodyPr wrap="square" rtlCol="0">
            <a:spAutoFit/>
          </a:bodyPr>
          <a:lstStyle/>
          <a:p>
            <a:r>
              <a:rPr lang="fr-CA" sz="2000">
                <a:latin typeface="Bangers" panose="020B0604020202020204" charset="0"/>
              </a:rPr>
              <a:t>Réponse modèle</a:t>
            </a:r>
          </a:p>
        </p:txBody>
      </p:sp>
      <p:sp>
        <p:nvSpPr>
          <p:cNvPr id="19" name="ZoneTexte 18">
            <a:extLst>
              <a:ext uri="{FF2B5EF4-FFF2-40B4-BE49-F238E27FC236}">
                <a16:creationId xmlns:a16="http://schemas.microsoft.com/office/drawing/2014/main" id="{4E392994-F7F6-40D7-958D-36AB0DFE8A1E}"/>
              </a:ext>
            </a:extLst>
          </p:cNvPr>
          <p:cNvSpPr txBox="1"/>
          <p:nvPr/>
        </p:nvSpPr>
        <p:spPr>
          <a:xfrm>
            <a:off x="7474314" y="710677"/>
            <a:ext cx="1412234" cy="430887"/>
          </a:xfrm>
          <a:prstGeom prst="rect">
            <a:avLst/>
          </a:prstGeom>
          <a:solidFill>
            <a:srgbClr val="FF99FF"/>
          </a:solidFill>
        </p:spPr>
        <p:txBody>
          <a:bodyPr wrap="square" rtlCol="0">
            <a:spAutoFit/>
          </a:bodyPr>
          <a:lstStyle/>
          <a:p>
            <a:r>
              <a:rPr lang="fr-CA" sz="1050">
                <a:latin typeface="Bangers" panose="020B0604020202020204" charset="0"/>
              </a:rPr>
              <a:t>Affirmation</a:t>
            </a:r>
            <a:r>
              <a:rPr lang="fr-CA" sz="1100">
                <a:latin typeface="Bangers" panose="020B0604020202020204" charset="0"/>
              </a:rPr>
              <a:t> </a:t>
            </a:r>
          </a:p>
          <a:p>
            <a:r>
              <a:rPr lang="fr-CA" sz="1100">
                <a:latin typeface="Bangers" panose="020B0604020202020204" charset="0"/>
              </a:rPr>
              <a:t>Objet de la justification</a:t>
            </a:r>
            <a:endParaRPr lang="fr-CA" sz="1000">
              <a:latin typeface="Bangers" panose="020B0604020202020204" charset="0"/>
            </a:endParaRPr>
          </a:p>
        </p:txBody>
      </p:sp>
      <p:sp>
        <p:nvSpPr>
          <p:cNvPr id="20" name="Bulle narrative : rectangle 19">
            <a:extLst>
              <a:ext uri="{FF2B5EF4-FFF2-40B4-BE49-F238E27FC236}">
                <a16:creationId xmlns:a16="http://schemas.microsoft.com/office/drawing/2014/main" id="{BE0224CB-6574-4ED3-BBDC-03509F291A4D}"/>
              </a:ext>
            </a:extLst>
          </p:cNvPr>
          <p:cNvSpPr/>
          <p:nvPr/>
        </p:nvSpPr>
        <p:spPr>
          <a:xfrm>
            <a:off x="7683617" y="1421998"/>
            <a:ext cx="1182695" cy="224286"/>
          </a:xfrm>
          <a:prstGeom prst="wedgeRectCallout">
            <a:avLst>
              <a:gd name="adj1" fmla="val -73604"/>
              <a:gd name="adj2" fmla="val -6118"/>
            </a:avLst>
          </a:prstGeom>
          <a:solidFill>
            <a:srgbClr val="AAF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1100">
                <a:solidFill>
                  <a:schemeClr val="tx1"/>
                </a:solidFill>
                <a:latin typeface="Bangers" panose="020B0604020202020204" charset="0"/>
              </a:rPr>
              <a:t>1</a:t>
            </a:r>
            <a:r>
              <a:rPr lang="fr-CA" sz="1100" baseline="30000">
                <a:solidFill>
                  <a:schemeClr val="tx1"/>
                </a:solidFill>
                <a:latin typeface="Bangers" panose="020B0604020202020204" charset="0"/>
              </a:rPr>
              <a:t>re </a:t>
            </a:r>
            <a:r>
              <a:rPr lang="fr-CA" sz="1100">
                <a:solidFill>
                  <a:schemeClr val="tx1"/>
                </a:solidFill>
                <a:latin typeface="Bangers" panose="020B0604020202020204" charset="0"/>
              </a:rPr>
              <a:t>raison</a:t>
            </a:r>
          </a:p>
        </p:txBody>
      </p:sp>
      <p:sp>
        <p:nvSpPr>
          <p:cNvPr id="21" name="Bulle narrative : rectangle 20">
            <a:extLst>
              <a:ext uri="{FF2B5EF4-FFF2-40B4-BE49-F238E27FC236}">
                <a16:creationId xmlns:a16="http://schemas.microsoft.com/office/drawing/2014/main" id="{A5C92550-4E03-47AB-A81A-FBAF405F563F}"/>
              </a:ext>
            </a:extLst>
          </p:cNvPr>
          <p:cNvSpPr/>
          <p:nvPr/>
        </p:nvSpPr>
        <p:spPr>
          <a:xfrm>
            <a:off x="7672202" y="2320465"/>
            <a:ext cx="1182695" cy="224286"/>
          </a:xfrm>
          <a:prstGeom prst="wedgeRectCallout">
            <a:avLst>
              <a:gd name="adj1" fmla="val -65513"/>
              <a:gd name="adj2" fmla="val -25080"/>
            </a:avLst>
          </a:prstGeom>
          <a:solidFill>
            <a:srgbClr val="AAF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1100">
                <a:solidFill>
                  <a:schemeClr val="tx1"/>
                </a:solidFill>
                <a:latin typeface="Bangers" panose="020B0604020202020204" charset="0"/>
              </a:rPr>
              <a:t>2</a:t>
            </a:r>
            <a:r>
              <a:rPr lang="fr-CA" sz="1100" baseline="30000">
                <a:solidFill>
                  <a:schemeClr val="tx1"/>
                </a:solidFill>
                <a:latin typeface="Bangers" panose="020B0604020202020204" charset="0"/>
              </a:rPr>
              <a:t>e</a:t>
            </a:r>
            <a:r>
              <a:rPr lang="fr-CA" sz="1100">
                <a:solidFill>
                  <a:schemeClr val="tx1"/>
                </a:solidFill>
                <a:latin typeface="Bangers" panose="020B0604020202020204" charset="0"/>
              </a:rPr>
              <a:t> raison</a:t>
            </a:r>
          </a:p>
        </p:txBody>
      </p:sp>
      <p:sp>
        <p:nvSpPr>
          <p:cNvPr id="22" name="Bulle narrative : rectangle 21">
            <a:extLst>
              <a:ext uri="{FF2B5EF4-FFF2-40B4-BE49-F238E27FC236}">
                <a16:creationId xmlns:a16="http://schemas.microsoft.com/office/drawing/2014/main" id="{2ACC9446-D06B-48DC-B5AB-43CF5E63EFDC}"/>
              </a:ext>
            </a:extLst>
          </p:cNvPr>
          <p:cNvSpPr/>
          <p:nvPr/>
        </p:nvSpPr>
        <p:spPr>
          <a:xfrm>
            <a:off x="7725492" y="1927303"/>
            <a:ext cx="1182695" cy="224286"/>
          </a:xfrm>
          <a:prstGeom prst="wedgeRectCallout">
            <a:avLst>
              <a:gd name="adj1" fmla="val -64614"/>
              <a:gd name="adj2" fmla="val -34562"/>
            </a:avLst>
          </a:prstGeom>
          <a:solidFill>
            <a:srgbClr val="11C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1100">
                <a:solidFill>
                  <a:schemeClr val="tx1"/>
                </a:solidFill>
                <a:latin typeface="Bangers" panose="020B0604020202020204" charset="0"/>
              </a:rPr>
              <a:t>Explicitation</a:t>
            </a:r>
          </a:p>
        </p:txBody>
      </p:sp>
      <p:sp>
        <p:nvSpPr>
          <p:cNvPr id="23" name="Bulle narrative : rectangle 22">
            <a:extLst>
              <a:ext uri="{FF2B5EF4-FFF2-40B4-BE49-F238E27FC236}">
                <a16:creationId xmlns:a16="http://schemas.microsoft.com/office/drawing/2014/main" id="{1C10B148-7477-474B-9B38-124F9B61B2EC}"/>
              </a:ext>
            </a:extLst>
          </p:cNvPr>
          <p:cNvSpPr/>
          <p:nvPr/>
        </p:nvSpPr>
        <p:spPr>
          <a:xfrm>
            <a:off x="7683617" y="2741959"/>
            <a:ext cx="1182695" cy="224286"/>
          </a:xfrm>
          <a:prstGeom prst="wedgeRectCallout">
            <a:avLst>
              <a:gd name="adj1" fmla="val -68210"/>
              <a:gd name="adj2" fmla="val -58265"/>
            </a:avLst>
          </a:prstGeom>
          <a:solidFill>
            <a:srgbClr val="11C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1100">
                <a:solidFill>
                  <a:schemeClr val="tx1"/>
                </a:solidFill>
                <a:latin typeface="Bangers" panose="020B0604020202020204" charset="0"/>
              </a:rPr>
              <a:t>Explicitation</a:t>
            </a:r>
          </a:p>
        </p:txBody>
      </p:sp>
      <p:sp>
        <p:nvSpPr>
          <p:cNvPr id="25" name="ZoneTexte 24">
            <a:extLst>
              <a:ext uri="{FF2B5EF4-FFF2-40B4-BE49-F238E27FC236}">
                <a16:creationId xmlns:a16="http://schemas.microsoft.com/office/drawing/2014/main" id="{60AFB4DA-4E2A-4030-9E49-6B8C0C8CB59C}"/>
              </a:ext>
            </a:extLst>
          </p:cNvPr>
          <p:cNvSpPr txBox="1"/>
          <p:nvPr/>
        </p:nvSpPr>
        <p:spPr>
          <a:xfrm>
            <a:off x="7672202" y="3778432"/>
            <a:ext cx="758541" cy="261610"/>
          </a:xfrm>
          <a:prstGeom prst="rect">
            <a:avLst/>
          </a:prstGeom>
          <a:solidFill>
            <a:srgbClr val="FF99FF"/>
          </a:solidFill>
        </p:spPr>
        <p:txBody>
          <a:bodyPr wrap="none" rtlCol="0">
            <a:spAutoFit/>
          </a:bodyPr>
          <a:lstStyle/>
          <a:p>
            <a:r>
              <a:rPr lang="fr-CA" sz="1100">
                <a:latin typeface="Bangers" panose="020B0604020202020204" charset="0"/>
              </a:rPr>
              <a:t>Conclusion</a:t>
            </a:r>
          </a:p>
        </p:txBody>
      </p:sp>
      <p:sp>
        <p:nvSpPr>
          <p:cNvPr id="26" name="ZoneTexte 25">
            <a:extLst>
              <a:ext uri="{FF2B5EF4-FFF2-40B4-BE49-F238E27FC236}">
                <a16:creationId xmlns:a16="http://schemas.microsoft.com/office/drawing/2014/main" id="{FDA6BC44-3C76-425D-A779-60918A0FB69E}"/>
              </a:ext>
            </a:extLst>
          </p:cNvPr>
          <p:cNvSpPr txBox="1"/>
          <p:nvPr/>
        </p:nvSpPr>
        <p:spPr>
          <a:xfrm>
            <a:off x="344483" y="1052382"/>
            <a:ext cx="647934" cy="276999"/>
          </a:xfrm>
          <a:prstGeom prst="rect">
            <a:avLst/>
          </a:prstGeom>
          <a:solidFill>
            <a:srgbClr val="FFFF00"/>
          </a:solidFill>
        </p:spPr>
        <p:txBody>
          <a:bodyPr wrap="none" rtlCol="0">
            <a:spAutoFit/>
          </a:bodyPr>
          <a:lstStyle/>
          <a:p>
            <a:r>
              <a:rPr lang="fr-CA" sz="1200" dirty="0">
                <a:latin typeface="Bangers" panose="020B0604020202020204" charset="0"/>
              </a:rPr>
              <a:t>Implicite</a:t>
            </a:r>
          </a:p>
        </p:txBody>
      </p:sp>
      <p:sp>
        <p:nvSpPr>
          <p:cNvPr id="27" name="ZoneTexte 26">
            <a:extLst>
              <a:ext uri="{FF2B5EF4-FFF2-40B4-BE49-F238E27FC236}">
                <a16:creationId xmlns:a16="http://schemas.microsoft.com/office/drawing/2014/main" id="{EB05B2EF-0DC9-494A-920D-D357D0CBF5B7}"/>
              </a:ext>
            </a:extLst>
          </p:cNvPr>
          <p:cNvSpPr txBox="1"/>
          <p:nvPr/>
        </p:nvSpPr>
        <p:spPr>
          <a:xfrm>
            <a:off x="335888" y="1620479"/>
            <a:ext cx="729686" cy="276999"/>
          </a:xfrm>
          <a:prstGeom prst="rect">
            <a:avLst/>
          </a:prstGeom>
          <a:solidFill>
            <a:srgbClr val="FF0000"/>
          </a:solidFill>
        </p:spPr>
        <p:txBody>
          <a:bodyPr wrap="square" rtlCol="0">
            <a:spAutoFit/>
          </a:bodyPr>
          <a:lstStyle/>
          <a:p>
            <a:r>
              <a:rPr lang="fr-CA" sz="1200" dirty="0">
                <a:latin typeface="Bangers" panose="020B0604020202020204" charset="0"/>
              </a:rPr>
              <a:t>Explicite</a:t>
            </a:r>
            <a:endParaRPr lang="fr-CA" dirty="0">
              <a:latin typeface="Bangers" panose="020B0604020202020204" charset="0"/>
            </a:endParaRPr>
          </a:p>
        </p:txBody>
      </p:sp>
      <p:sp>
        <p:nvSpPr>
          <p:cNvPr id="28" name="ZoneTexte 27">
            <a:extLst>
              <a:ext uri="{FF2B5EF4-FFF2-40B4-BE49-F238E27FC236}">
                <a16:creationId xmlns:a16="http://schemas.microsoft.com/office/drawing/2014/main" id="{659C44B5-FEF7-4808-8AEB-7CA5E6C7AF61}"/>
              </a:ext>
            </a:extLst>
          </p:cNvPr>
          <p:cNvSpPr txBox="1"/>
          <p:nvPr/>
        </p:nvSpPr>
        <p:spPr>
          <a:xfrm>
            <a:off x="393077" y="2637901"/>
            <a:ext cx="729058" cy="492443"/>
          </a:xfrm>
          <a:prstGeom prst="rect">
            <a:avLst/>
          </a:prstGeom>
          <a:solidFill>
            <a:srgbClr val="FFC000"/>
          </a:solidFill>
        </p:spPr>
        <p:txBody>
          <a:bodyPr wrap="square" rtlCol="0">
            <a:spAutoFit/>
          </a:bodyPr>
          <a:lstStyle/>
          <a:p>
            <a:r>
              <a:rPr lang="fr-CA" sz="1200" dirty="0">
                <a:latin typeface="Bangers" panose="020B0604020202020204" charset="0"/>
              </a:rPr>
              <a:t>Repères</a:t>
            </a:r>
            <a:r>
              <a:rPr lang="fr-CA" dirty="0">
                <a:latin typeface="Bangers" panose="020B0604020202020204" charset="0"/>
              </a:rPr>
              <a:t> </a:t>
            </a:r>
            <a:r>
              <a:rPr lang="fr-CA" sz="1200" dirty="0">
                <a:latin typeface="Bangers" panose="020B0604020202020204" charset="0"/>
              </a:rPr>
              <a:t>culturels</a:t>
            </a:r>
            <a:endParaRPr lang="fr-CA" dirty="0">
              <a:latin typeface="Bangers" panose="020B0604020202020204" charset="0"/>
            </a:endParaRPr>
          </a:p>
        </p:txBody>
      </p:sp>
      <p:sp>
        <p:nvSpPr>
          <p:cNvPr id="30" name="ZoneTexte 29">
            <a:extLst>
              <a:ext uri="{FF2B5EF4-FFF2-40B4-BE49-F238E27FC236}">
                <a16:creationId xmlns:a16="http://schemas.microsoft.com/office/drawing/2014/main" id="{83868B89-4F8B-4B7F-971C-574C8C666912}"/>
              </a:ext>
            </a:extLst>
          </p:cNvPr>
          <p:cNvSpPr txBox="1"/>
          <p:nvPr/>
        </p:nvSpPr>
        <p:spPr>
          <a:xfrm>
            <a:off x="449829" y="3559514"/>
            <a:ext cx="633366" cy="276999"/>
          </a:xfrm>
          <a:prstGeom prst="rect">
            <a:avLst/>
          </a:prstGeom>
          <a:solidFill>
            <a:srgbClr val="FF0000"/>
          </a:solidFill>
        </p:spPr>
        <p:txBody>
          <a:bodyPr wrap="square" rtlCol="0">
            <a:spAutoFit/>
          </a:bodyPr>
          <a:lstStyle/>
          <a:p>
            <a:r>
              <a:rPr lang="fr-CA" sz="1200">
                <a:latin typeface="Bangers" panose="020B0604020202020204" charset="0"/>
              </a:rPr>
              <a:t>Explicite</a:t>
            </a:r>
            <a:endParaRPr lang="fr-CA">
              <a:latin typeface="Bangers" panose="020B0604020202020204" charset="0"/>
            </a:endParaRPr>
          </a:p>
        </p:txBody>
      </p:sp>
      <p:sp>
        <p:nvSpPr>
          <p:cNvPr id="31" name="ZoneTexte 30">
            <a:extLst>
              <a:ext uri="{FF2B5EF4-FFF2-40B4-BE49-F238E27FC236}">
                <a16:creationId xmlns:a16="http://schemas.microsoft.com/office/drawing/2014/main" id="{143B7ADA-19B0-4BBA-92DF-FC2C864B6A7C}"/>
              </a:ext>
            </a:extLst>
          </p:cNvPr>
          <p:cNvSpPr txBox="1"/>
          <p:nvPr/>
        </p:nvSpPr>
        <p:spPr>
          <a:xfrm>
            <a:off x="464644" y="4189482"/>
            <a:ext cx="647934" cy="276999"/>
          </a:xfrm>
          <a:prstGeom prst="rect">
            <a:avLst/>
          </a:prstGeom>
          <a:solidFill>
            <a:srgbClr val="FFFF00"/>
          </a:solidFill>
        </p:spPr>
        <p:txBody>
          <a:bodyPr wrap="none" rtlCol="0">
            <a:spAutoFit/>
          </a:bodyPr>
          <a:lstStyle/>
          <a:p>
            <a:r>
              <a:rPr lang="fr-CA" sz="1200">
                <a:latin typeface="Bangers" panose="020B0604020202020204" charset="0"/>
              </a:rPr>
              <a:t>Implicite</a:t>
            </a:r>
            <a:endParaRPr lang="fr-CA">
              <a:latin typeface="Bangers" panose="020B0604020202020204" charset="0"/>
            </a:endParaRPr>
          </a:p>
        </p:txBody>
      </p:sp>
      <p:grpSp>
        <p:nvGrpSpPr>
          <p:cNvPr id="11" name="Groupe 10">
            <a:extLst>
              <a:ext uri="{FF2B5EF4-FFF2-40B4-BE49-F238E27FC236}">
                <a16:creationId xmlns:a16="http://schemas.microsoft.com/office/drawing/2014/main" id="{EFB4631B-7BF9-447D-9F51-907C3C1C9168}"/>
              </a:ext>
            </a:extLst>
          </p:cNvPr>
          <p:cNvGrpSpPr/>
          <p:nvPr/>
        </p:nvGrpSpPr>
        <p:grpSpPr>
          <a:xfrm>
            <a:off x="1207255" y="688851"/>
            <a:ext cx="6223482" cy="3818535"/>
            <a:chOff x="1207255" y="688851"/>
            <a:chExt cx="6223482" cy="3818535"/>
          </a:xfrm>
        </p:grpSpPr>
        <p:sp>
          <p:nvSpPr>
            <p:cNvPr id="7" name="Rectangle 6">
              <a:extLst>
                <a:ext uri="{FF2B5EF4-FFF2-40B4-BE49-F238E27FC236}">
                  <a16:creationId xmlns:a16="http://schemas.microsoft.com/office/drawing/2014/main" id="{684A3803-D8EE-46BC-8B76-3A5057EC6739}"/>
                </a:ext>
              </a:extLst>
            </p:cNvPr>
            <p:cNvSpPr/>
            <p:nvPr/>
          </p:nvSpPr>
          <p:spPr>
            <a:xfrm>
              <a:off x="6232814" y="688851"/>
              <a:ext cx="936000" cy="22295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noFill/>
              </a:endParaRPr>
            </a:p>
          </p:txBody>
        </p:sp>
        <p:sp>
          <p:nvSpPr>
            <p:cNvPr id="12" name="Rectangle 11">
              <a:extLst>
                <a:ext uri="{FF2B5EF4-FFF2-40B4-BE49-F238E27FC236}">
                  <a16:creationId xmlns:a16="http://schemas.microsoft.com/office/drawing/2014/main" id="{268E396E-2562-4F88-9699-D3D5CE78D333}"/>
                </a:ext>
              </a:extLst>
            </p:cNvPr>
            <p:cNvSpPr/>
            <p:nvPr/>
          </p:nvSpPr>
          <p:spPr>
            <a:xfrm>
              <a:off x="6646835" y="2274388"/>
              <a:ext cx="756000" cy="22295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noFill/>
              </a:endParaRPr>
            </a:p>
          </p:txBody>
        </p:sp>
        <p:sp>
          <p:nvSpPr>
            <p:cNvPr id="13" name="Rectangle 12">
              <a:extLst>
                <a:ext uri="{FF2B5EF4-FFF2-40B4-BE49-F238E27FC236}">
                  <a16:creationId xmlns:a16="http://schemas.microsoft.com/office/drawing/2014/main" id="{6BD0364F-B908-4811-AF4D-97D9013089E3}"/>
                </a:ext>
              </a:extLst>
            </p:cNvPr>
            <p:cNvSpPr/>
            <p:nvPr/>
          </p:nvSpPr>
          <p:spPr>
            <a:xfrm>
              <a:off x="5419060" y="1825655"/>
              <a:ext cx="1116000" cy="22295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noFill/>
              </a:endParaRPr>
            </a:p>
          </p:txBody>
        </p:sp>
        <p:sp>
          <p:nvSpPr>
            <p:cNvPr id="14" name="Rectangle 13">
              <a:extLst>
                <a:ext uri="{FF2B5EF4-FFF2-40B4-BE49-F238E27FC236}">
                  <a16:creationId xmlns:a16="http://schemas.microsoft.com/office/drawing/2014/main" id="{ADB42C7F-7648-4A28-B375-AF380E118D73}"/>
                </a:ext>
              </a:extLst>
            </p:cNvPr>
            <p:cNvSpPr/>
            <p:nvPr/>
          </p:nvSpPr>
          <p:spPr>
            <a:xfrm>
              <a:off x="2615610" y="1413128"/>
              <a:ext cx="972000" cy="22295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noFill/>
              </a:endParaRPr>
            </a:p>
          </p:txBody>
        </p:sp>
        <p:sp>
          <p:nvSpPr>
            <p:cNvPr id="15" name="Rectangle 14">
              <a:extLst>
                <a:ext uri="{FF2B5EF4-FFF2-40B4-BE49-F238E27FC236}">
                  <a16:creationId xmlns:a16="http://schemas.microsoft.com/office/drawing/2014/main" id="{17CA491F-EE1F-43DC-ADE0-AA074D09909A}"/>
                </a:ext>
              </a:extLst>
            </p:cNvPr>
            <p:cNvSpPr/>
            <p:nvPr/>
          </p:nvSpPr>
          <p:spPr>
            <a:xfrm>
              <a:off x="5977060" y="2489229"/>
              <a:ext cx="756000" cy="22295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noFill/>
              </a:endParaRPr>
            </a:p>
          </p:txBody>
        </p:sp>
        <p:sp>
          <p:nvSpPr>
            <p:cNvPr id="16" name="Rectangle 15">
              <a:extLst>
                <a:ext uri="{FF2B5EF4-FFF2-40B4-BE49-F238E27FC236}">
                  <a16:creationId xmlns:a16="http://schemas.microsoft.com/office/drawing/2014/main" id="{2BBE50DD-B4B9-43C7-B459-76FA45898FAA}"/>
                </a:ext>
              </a:extLst>
            </p:cNvPr>
            <p:cNvSpPr/>
            <p:nvPr/>
          </p:nvSpPr>
          <p:spPr>
            <a:xfrm>
              <a:off x="1225255" y="3613556"/>
              <a:ext cx="468000" cy="22295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noFill/>
              </a:endParaRPr>
            </a:p>
          </p:txBody>
        </p:sp>
        <p:grpSp>
          <p:nvGrpSpPr>
            <p:cNvPr id="9" name="Groupe 8">
              <a:extLst>
                <a:ext uri="{FF2B5EF4-FFF2-40B4-BE49-F238E27FC236}">
                  <a16:creationId xmlns:a16="http://schemas.microsoft.com/office/drawing/2014/main" id="{9EC5355E-6D3C-4028-9041-2209F7044D00}"/>
                </a:ext>
              </a:extLst>
            </p:cNvPr>
            <p:cNvGrpSpPr/>
            <p:nvPr/>
          </p:nvGrpSpPr>
          <p:grpSpPr>
            <a:xfrm>
              <a:off x="1207255" y="4063125"/>
              <a:ext cx="6223482" cy="444261"/>
              <a:chOff x="1207255" y="4063125"/>
              <a:chExt cx="6223482" cy="444261"/>
            </a:xfrm>
          </p:grpSpPr>
          <p:sp>
            <p:nvSpPr>
              <p:cNvPr id="18" name="Rectangle 17">
                <a:extLst>
                  <a:ext uri="{FF2B5EF4-FFF2-40B4-BE49-F238E27FC236}">
                    <a16:creationId xmlns:a16="http://schemas.microsoft.com/office/drawing/2014/main" id="{A0F4DC39-4544-4B75-BEC6-222BC0475D34}"/>
                  </a:ext>
                </a:extLst>
              </p:cNvPr>
              <p:cNvSpPr/>
              <p:nvPr/>
            </p:nvSpPr>
            <p:spPr>
              <a:xfrm>
                <a:off x="1207255" y="4284429"/>
                <a:ext cx="783586" cy="22295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noFill/>
                </a:endParaRPr>
              </a:p>
            </p:txBody>
          </p:sp>
          <p:sp>
            <p:nvSpPr>
              <p:cNvPr id="32" name="Rectangle 31">
                <a:extLst>
                  <a:ext uri="{FF2B5EF4-FFF2-40B4-BE49-F238E27FC236}">
                    <a16:creationId xmlns:a16="http://schemas.microsoft.com/office/drawing/2014/main" id="{ADD26A54-7D90-4692-8189-85216CC50C3D}"/>
                  </a:ext>
                </a:extLst>
              </p:cNvPr>
              <p:cNvSpPr/>
              <p:nvPr/>
            </p:nvSpPr>
            <p:spPr>
              <a:xfrm>
                <a:off x="7070737" y="4063125"/>
                <a:ext cx="360000" cy="22295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noFill/>
                </a:endParaRPr>
              </a:p>
            </p:txBody>
          </p:sp>
        </p:grpSp>
      </p:grpSp>
      <p:grpSp>
        <p:nvGrpSpPr>
          <p:cNvPr id="36" name="Groupe 35">
            <a:extLst>
              <a:ext uri="{FF2B5EF4-FFF2-40B4-BE49-F238E27FC236}">
                <a16:creationId xmlns:a16="http://schemas.microsoft.com/office/drawing/2014/main" id="{8F59D6C6-2438-4D35-BF01-7AA81A79995E}"/>
              </a:ext>
            </a:extLst>
          </p:cNvPr>
          <p:cNvGrpSpPr/>
          <p:nvPr/>
        </p:nvGrpSpPr>
        <p:grpSpPr>
          <a:xfrm>
            <a:off x="1221400" y="1954480"/>
            <a:ext cx="6284880" cy="472680"/>
            <a:chOff x="1221400" y="1954480"/>
            <a:chExt cx="6284880" cy="472680"/>
          </a:xfrm>
        </p:grpSpPr>
        <mc:AlternateContent xmlns:mc="http://schemas.openxmlformats.org/markup-compatibility/2006" xmlns:p14="http://schemas.microsoft.com/office/powerpoint/2010/main">
          <mc:Choice Requires="p14">
            <p:contentPart p14:bwMode="auto" r:id="rId3">
              <p14:nvContentPartPr>
                <p14:cNvPr id="35" name="Entrée manuscrite 34">
                  <a:extLst>
                    <a:ext uri="{FF2B5EF4-FFF2-40B4-BE49-F238E27FC236}">
                      <a16:creationId xmlns:a16="http://schemas.microsoft.com/office/drawing/2014/main" id="{888C4177-E8D3-EE4C-A481-14A9DDB1D1AF}"/>
                    </a:ext>
                  </a:extLst>
                </p14:cNvPr>
                <p14:cNvContentPartPr/>
                <p14:nvPr/>
              </p14:nvContentPartPr>
              <p14:xfrm>
                <a:off x="5336200" y="1954480"/>
                <a:ext cx="1951200" cy="66240"/>
              </p14:xfrm>
            </p:contentPart>
          </mc:Choice>
          <mc:Fallback xmlns="">
            <p:pic>
              <p:nvPicPr>
                <p:cNvPr id="35" name="Entrée manuscrite 34">
                  <a:extLst>
                    <a:ext uri="{FF2B5EF4-FFF2-40B4-BE49-F238E27FC236}">
                      <a16:creationId xmlns:a16="http://schemas.microsoft.com/office/drawing/2014/main" id="{888C4177-E8D3-EE4C-A481-14A9DDB1D1AF}"/>
                    </a:ext>
                  </a:extLst>
                </p:cNvPr>
                <p:cNvPicPr/>
                <p:nvPr/>
              </p:nvPicPr>
              <p:blipFill>
                <a:blip r:embed="rId4"/>
                <a:stretch>
                  <a:fillRect/>
                </a:stretch>
              </p:blipFill>
              <p:spPr>
                <a:xfrm>
                  <a:off x="5300200" y="1882869"/>
                  <a:ext cx="2022840" cy="209104"/>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8" name="Entrée manuscrite 37">
                  <a:extLst>
                    <a:ext uri="{FF2B5EF4-FFF2-40B4-BE49-F238E27FC236}">
                      <a16:creationId xmlns:a16="http://schemas.microsoft.com/office/drawing/2014/main" id="{64FDF7EF-40A9-C64E-A611-9D7550E8E353}"/>
                    </a:ext>
                  </a:extLst>
                </p14:cNvPr>
                <p14:cNvContentPartPr/>
                <p14:nvPr/>
              </p14:nvContentPartPr>
              <p14:xfrm>
                <a:off x="1221400" y="2147440"/>
                <a:ext cx="6284880" cy="86760"/>
              </p14:xfrm>
            </p:contentPart>
          </mc:Choice>
          <mc:Fallback xmlns="">
            <p:pic>
              <p:nvPicPr>
                <p:cNvPr id="38" name="Entrée manuscrite 37">
                  <a:extLst>
                    <a:ext uri="{FF2B5EF4-FFF2-40B4-BE49-F238E27FC236}">
                      <a16:creationId xmlns:a16="http://schemas.microsoft.com/office/drawing/2014/main" id="{64FDF7EF-40A9-C64E-A611-9D7550E8E353}"/>
                    </a:ext>
                  </a:extLst>
                </p:cNvPr>
                <p:cNvPicPr/>
                <p:nvPr/>
              </p:nvPicPr>
              <p:blipFill>
                <a:blip r:embed="rId6"/>
                <a:stretch>
                  <a:fillRect/>
                </a:stretch>
              </p:blipFill>
              <p:spPr>
                <a:xfrm>
                  <a:off x="1185400" y="2075440"/>
                  <a:ext cx="635652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1" name="Entrée manuscrite 40">
                  <a:extLst>
                    <a:ext uri="{FF2B5EF4-FFF2-40B4-BE49-F238E27FC236}">
                      <a16:creationId xmlns:a16="http://schemas.microsoft.com/office/drawing/2014/main" id="{CF2A7609-B655-2A4D-B95F-51B36ADB4845}"/>
                    </a:ext>
                  </a:extLst>
                </p14:cNvPr>
                <p14:cNvContentPartPr/>
                <p14:nvPr/>
              </p14:nvContentPartPr>
              <p14:xfrm>
                <a:off x="1226800" y="2360920"/>
                <a:ext cx="5304600" cy="66240"/>
              </p14:xfrm>
            </p:contentPart>
          </mc:Choice>
          <mc:Fallback xmlns="">
            <p:pic>
              <p:nvPicPr>
                <p:cNvPr id="41" name="Entrée manuscrite 40">
                  <a:extLst>
                    <a:ext uri="{FF2B5EF4-FFF2-40B4-BE49-F238E27FC236}">
                      <a16:creationId xmlns:a16="http://schemas.microsoft.com/office/drawing/2014/main" id="{CF2A7609-B655-2A4D-B95F-51B36ADB4845}"/>
                    </a:ext>
                  </a:extLst>
                </p:cNvPr>
                <p:cNvPicPr/>
                <p:nvPr/>
              </p:nvPicPr>
              <p:blipFill>
                <a:blip r:embed="rId8"/>
                <a:stretch>
                  <a:fillRect/>
                </a:stretch>
              </p:blipFill>
              <p:spPr>
                <a:xfrm>
                  <a:off x="1190800" y="2288920"/>
                  <a:ext cx="5376240" cy="209880"/>
                </a:xfrm>
                <a:prstGeom prst="rect">
                  <a:avLst/>
                </a:prstGeom>
              </p:spPr>
            </p:pic>
          </mc:Fallback>
        </mc:AlternateContent>
      </p:grpSp>
      <p:grpSp>
        <p:nvGrpSpPr>
          <p:cNvPr id="37" name="Groupe 36">
            <a:extLst>
              <a:ext uri="{FF2B5EF4-FFF2-40B4-BE49-F238E27FC236}">
                <a16:creationId xmlns:a16="http://schemas.microsoft.com/office/drawing/2014/main" id="{343177A7-79D3-46B7-A915-77ACEA6D5D76}"/>
              </a:ext>
            </a:extLst>
          </p:cNvPr>
          <p:cNvGrpSpPr/>
          <p:nvPr/>
        </p:nvGrpSpPr>
        <p:grpSpPr>
          <a:xfrm>
            <a:off x="1282600" y="2391160"/>
            <a:ext cx="6055560" cy="300240"/>
            <a:chOff x="1282600" y="2391160"/>
            <a:chExt cx="6055560" cy="300240"/>
          </a:xfrm>
        </p:grpSpPr>
        <mc:AlternateContent xmlns:mc="http://schemas.openxmlformats.org/markup-compatibility/2006" xmlns:p14="http://schemas.microsoft.com/office/powerpoint/2010/main">
          <mc:Choice Requires="p14">
            <p:contentPart p14:bwMode="auto" r:id="rId9">
              <p14:nvContentPartPr>
                <p14:cNvPr id="42" name="Entrée manuscrite 41">
                  <a:extLst>
                    <a:ext uri="{FF2B5EF4-FFF2-40B4-BE49-F238E27FC236}">
                      <a16:creationId xmlns:a16="http://schemas.microsoft.com/office/drawing/2014/main" id="{3963D4D3-E4C8-1F42-AA6A-B73370C3EE51}"/>
                    </a:ext>
                  </a:extLst>
                </p14:cNvPr>
                <p14:cNvContentPartPr/>
                <p14:nvPr/>
              </p14:nvContentPartPr>
              <p14:xfrm>
                <a:off x="6723280" y="2391160"/>
                <a:ext cx="614880" cy="30960"/>
              </p14:xfrm>
            </p:contentPart>
          </mc:Choice>
          <mc:Fallback xmlns="">
            <p:pic>
              <p:nvPicPr>
                <p:cNvPr id="42" name="Entrée manuscrite 41">
                  <a:extLst>
                    <a:ext uri="{FF2B5EF4-FFF2-40B4-BE49-F238E27FC236}">
                      <a16:creationId xmlns:a16="http://schemas.microsoft.com/office/drawing/2014/main" id="{3963D4D3-E4C8-1F42-AA6A-B73370C3EE51}"/>
                    </a:ext>
                  </a:extLst>
                </p:cNvPr>
                <p:cNvPicPr/>
                <p:nvPr/>
              </p:nvPicPr>
              <p:blipFill>
                <a:blip r:embed="rId10"/>
                <a:stretch>
                  <a:fillRect/>
                </a:stretch>
              </p:blipFill>
              <p:spPr>
                <a:xfrm>
                  <a:off x="6687301" y="2318313"/>
                  <a:ext cx="686478" cy="17629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3" name="Entrée manuscrite 42">
                  <a:extLst>
                    <a:ext uri="{FF2B5EF4-FFF2-40B4-BE49-F238E27FC236}">
                      <a16:creationId xmlns:a16="http://schemas.microsoft.com/office/drawing/2014/main" id="{2C17038F-C3F0-AA46-873A-6FFB44006B15}"/>
                    </a:ext>
                  </a:extLst>
                </p14:cNvPr>
                <p14:cNvContentPartPr/>
                <p14:nvPr/>
              </p14:nvContentPartPr>
              <p14:xfrm>
                <a:off x="1282600" y="2617600"/>
                <a:ext cx="4562280" cy="73800"/>
              </p14:xfrm>
            </p:contentPart>
          </mc:Choice>
          <mc:Fallback xmlns="">
            <p:pic>
              <p:nvPicPr>
                <p:cNvPr id="43" name="Entrée manuscrite 42">
                  <a:extLst>
                    <a:ext uri="{FF2B5EF4-FFF2-40B4-BE49-F238E27FC236}">
                      <a16:creationId xmlns:a16="http://schemas.microsoft.com/office/drawing/2014/main" id="{2C17038F-C3F0-AA46-873A-6FFB44006B15}"/>
                    </a:ext>
                  </a:extLst>
                </p:cNvPr>
                <p:cNvPicPr/>
                <p:nvPr/>
              </p:nvPicPr>
              <p:blipFill>
                <a:blip r:embed="rId12"/>
                <a:stretch>
                  <a:fillRect/>
                </a:stretch>
              </p:blipFill>
              <p:spPr>
                <a:xfrm>
                  <a:off x="1246600" y="2545600"/>
                  <a:ext cx="4633920" cy="217440"/>
                </a:xfrm>
                <a:prstGeom prst="rect">
                  <a:avLst/>
                </a:prstGeom>
              </p:spPr>
            </p:pic>
          </mc:Fallback>
        </mc:AlternateContent>
      </p:grpSp>
      <p:grpSp>
        <p:nvGrpSpPr>
          <p:cNvPr id="63" name="Groupe 62">
            <a:extLst>
              <a:ext uri="{FF2B5EF4-FFF2-40B4-BE49-F238E27FC236}">
                <a16:creationId xmlns:a16="http://schemas.microsoft.com/office/drawing/2014/main" id="{4F254257-7D61-43B5-B494-1A7327C27805}"/>
              </a:ext>
            </a:extLst>
          </p:cNvPr>
          <p:cNvGrpSpPr/>
          <p:nvPr/>
        </p:nvGrpSpPr>
        <p:grpSpPr>
          <a:xfrm>
            <a:off x="1277560" y="2621920"/>
            <a:ext cx="6185520" cy="871920"/>
            <a:chOff x="1277560" y="2621920"/>
            <a:chExt cx="6185520" cy="871920"/>
          </a:xfrm>
        </p:grpSpPr>
        <mc:AlternateContent xmlns:mc="http://schemas.openxmlformats.org/markup-compatibility/2006" xmlns:p14="http://schemas.microsoft.com/office/powerpoint/2010/main">
          <mc:Choice Requires="p14">
            <p:contentPart p14:bwMode="auto" r:id="rId13">
              <p14:nvContentPartPr>
                <p14:cNvPr id="46" name="Entrée manuscrite 45">
                  <a:extLst>
                    <a:ext uri="{FF2B5EF4-FFF2-40B4-BE49-F238E27FC236}">
                      <a16:creationId xmlns:a16="http://schemas.microsoft.com/office/drawing/2014/main" id="{005D080D-7F5D-BE47-A1FC-54ED8D0992BB}"/>
                    </a:ext>
                  </a:extLst>
                </p14:cNvPr>
                <p14:cNvContentPartPr/>
                <p14:nvPr/>
              </p14:nvContentPartPr>
              <p14:xfrm>
                <a:off x="1356040" y="2985520"/>
                <a:ext cx="6013440" cy="56160"/>
              </p14:xfrm>
            </p:contentPart>
          </mc:Choice>
          <mc:Fallback xmlns="">
            <p:pic>
              <p:nvPicPr>
                <p:cNvPr id="46" name="Entrée manuscrite 45">
                  <a:extLst>
                    <a:ext uri="{FF2B5EF4-FFF2-40B4-BE49-F238E27FC236}">
                      <a16:creationId xmlns:a16="http://schemas.microsoft.com/office/drawing/2014/main" id="{005D080D-7F5D-BE47-A1FC-54ED8D0992BB}"/>
                    </a:ext>
                  </a:extLst>
                </p:cNvPr>
                <p:cNvPicPr/>
                <p:nvPr/>
              </p:nvPicPr>
              <p:blipFill>
                <a:blip r:embed="rId14"/>
                <a:stretch>
                  <a:fillRect/>
                </a:stretch>
              </p:blipFill>
              <p:spPr>
                <a:xfrm>
                  <a:off x="1320040" y="2913520"/>
                  <a:ext cx="6085080" cy="199800"/>
                </a:xfrm>
                <a:prstGeom prst="rect">
                  <a:avLst/>
                </a:prstGeom>
              </p:spPr>
            </p:pic>
          </mc:Fallback>
        </mc:AlternateContent>
        <p:grpSp>
          <p:nvGrpSpPr>
            <p:cNvPr id="39" name="Groupe 38">
              <a:extLst>
                <a:ext uri="{FF2B5EF4-FFF2-40B4-BE49-F238E27FC236}">
                  <a16:creationId xmlns:a16="http://schemas.microsoft.com/office/drawing/2014/main" id="{2F352B17-6E95-4FA8-9AE2-BE20A4654DB6}"/>
                </a:ext>
              </a:extLst>
            </p:cNvPr>
            <p:cNvGrpSpPr/>
            <p:nvPr/>
          </p:nvGrpSpPr>
          <p:grpSpPr>
            <a:xfrm>
              <a:off x="1277560" y="2621920"/>
              <a:ext cx="6185520" cy="871920"/>
              <a:chOff x="1277560" y="2621920"/>
              <a:chExt cx="6185520" cy="871920"/>
            </a:xfrm>
          </p:grpSpPr>
          <mc:AlternateContent xmlns:mc="http://schemas.openxmlformats.org/markup-compatibility/2006" xmlns:p14="http://schemas.microsoft.com/office/powerpoint/2010/main">
            <mc:Choice Requires="p14">
              <p:contentPart p14:bwMode="auto" r:id="rId15">
                <p14:nvContentPartPr>
                  <p14:cNvPr id="44" name="Entrée manuscrite 43">
                    <a:extLst>
                      <a:ext uri="{FF2B5EF4-FFF2-40B4-BE49-F238E27FC236}">
                        <a16:creationId xmlns:a16="http://schemas.microsoft.com/office/drawing/2014/main" id="{D0CF85E7-DED8-CB43-A51E-3B643CFEB2A0}"/>
                      </a:ext>
                    </a:extLst>
                  </p14:cNvPr>
                  <p14:cNvContentPartPr/>
                  <p14:nvPr/>
                </p14:nvContentPartPr>
                <p14:xfrm>
                  <a:off x="6042520" y="2621920"/>
                  <a:ext cx="1247760" cy="48960"/>
                </p14:xfrm>
              </p:contentPart>
            </mc:Choice>
            <mc:Fallback xmlns="">
              <p:pic>
                <p:nvPicPr>
                  <p:cNvPr id="44" name="Entrée manuscrite 43">
                    <a:extLst>
                      <a:ext uri="{FF2B5EF4-FFF2-40B4-BE49-F238E27FC236}">
                        <a16:creationId xmlns:a16="http://schemas.microsoft.com/office/drawing/2014/main" id="{D0CF85E7-DED8-CB43-A51E-3B643CFEB2A0}"/>
                      </a:ext>
                    </a:extLst>
                  </p:cNvPr>
                  <p:cNvPicPr/>
                  <p:nvPr/>
                </p:nvPicPr>
                <p:blipFill>
                  <a:blip r:embed="rId16"/>
                  <a:stretch>
                    <a:fillRect/>
                  </a:stretch>
                </p:blipFill>
                <p:spPr>
                  <a:xfrm>
                    <a:off x="6006520" y="2549920"/>
                    <a:ext cx="131940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5" name="Entrée manuscrite 44">
                    <a:extLst>
                      <a:ext uri="{FF2B5EF4-FFF2-40B4-BE49-F238E27FC236}">
                        <a16:creationId xmlns:a16="http://schemas.microsoft.com/office/drawing/2014/main" id="{EED0A4DF-D959-0F43-9883-C15ED3948EA9}"/>
                      </a:ext>
                    </a:extLst>
                  </p14:cNvPr>
                  <p14:cNvContentPartPr/>
                  <p14:nvPr/>
                </p14:nvContentPartPr>
                <p14:xfrm>
                  <a:off x="1338400" y="2797600"/>
                  <a:ext cx="6073200" cy="91800"/>
                </p14:xfrm>
              </p:contentPart>
            </mc:Choice>
            <mc:Fallback xmlns="">
              <p:pic>
                <p:nvPicPr>
                  <p:cNvPr id="45" name="Entrée manuscrite 44">
                    <a:extLst>
                      <a:ext uri="{FF2B5EF4-FFF2-40B4-BE49-F238E27FC236}">
                        <a16:creationId xmlns:a16="http://schemas.microsoft.com/office/drawing/2014/main" id="{EED0A4DF-D959-0F43-9883-C15ED3948EA9}"/>
                      </a:ext>
                    </a:extLst>
                  </p:cNvPr>
                  <p:cNvPicPr/>
                  <p:nvPr/>
                </p:nvPicPr>
                <p:blipFill>
                  <a:blip r:embed="rId18"/>
                  <a:stretch>
                    <a:fillRect/>
                  </a:stretch>
                </p:blipFill>
                <p:spPr>
                  <a:xfrm>
                    <a:off x="1302400" y="2725600"/>
                    <a:ext cx="614484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7" name="Entrée manuscrite 46">
                    <a:extLst>
                      <a:ext uri="{FF2B5EF4-FFF2-40B4-BE49-F238E27FC236}">
                        <a16:creationId xmlns:a16="http://schemas.microsoft.com/office/drawing/2014/main" id="{F912EDE2-2E00-004D-A676-4C9E44AE9BBA}"/>
                      </a:ext>
                    </a:extLst>
                  </p14:cNvPr>
                  <p14:cNvContentPartPr/>
                  <p14:nvPr/>
                </p14:nvContentPartPr>
                <p14:xfrm>
                  <a:off x="1299880" y="3209080"/>
                  <a:ext cx="831240" cy="61200"/>
                </p14:xfrm>
              </p:contentPart>
            </mc:Choice>
            <mc:Fallback xmlns="">
              <p:pic>
                <p:nvPicPr>
                  <p:cNvPr id="47" name="Entrée manuscrite 46">
                    <a:extLst>
                      <a:ext uri="{FF2B5EF4-FFF2-40B4-BE49-F238E27FC236}">
                        <a16:creationId xmlns:a16="http://schemas.microsoft.com/office/drawing/2014/main" id="{F912EDE2-2E00-004D-A676-4C9E44AE9BBA}"/>
                      </a:ext>
                    </a:extLst>
                  </p:cNvPr>
                  <p:cNvPicPr/>
                  <p:nvPr/>
                </p:nvPicPr>
                <p:blipFill>
                  <a:blip r:embed="rId20"/>
                  <a:stretch>
                    <a:fillRect/>
                  </a:stretch>
                </p:blipFill>
                <p:spPr>
                  <a:xfrm>
                    <a:off x="1263880" y="3137080"/>
                    <a:ext cx="90288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48" name="Entrée manuscrite 47">
                    <a:extLst>
                      <a:ext uri="{FF2B5EF4-FFF2-40B4-BE49-F238E27FC236}">
                        <a16:creationId xmlns:a16="http://schemas.microsoft.com/office/drawing/2014/main" id="{52AFE55C-4064-B84F-8C0F-0B5406A37911}"/>
                      </a:ext>
                    </a:extLst>
                  </p14:cNvPr>
                  <p14:cNvContentPartPr/>
                  <p14:nvPr/>
                </p14:nvContentPartPr>
                <p14:xfrm>
                  <a:off x="2262880" y="3244720"/>
                  <a:ext cx="5200200" cy="71640"/>
                </p14:xfrm>
              </p:contentPart>
            </mc:Choice>
            <mc:Fallback xmlns="">
              <p:pic>
                <p:nvPicPr>
                  <p:cNvPr id="48" name="Entrée manuscrite 47">
                    <a:extLst>
                      <a:ext uri="{FF2B5EF4-FFF2-40B4-BE49-F238E27FC236}">
                        <a16:creationId xmlns:a16="http://schemas.microsoft.com/office/drawing/2014/main" id="{52AFE55C-4064-B84F-8C0F-0B5406A37911}"/>
                      </a:ext>
                    </a:extLst>
                  </p:cNvPr>
                  <p:cNvPicPr/>
                  <p:nvPr/>
                </p:nvPicPr>
                <p:blipFill>
                  <a:blip r:embed="rId22"/>
                  <a:stretch>
                    <a:fillRect/>
                  </a:stretch>
                </p:blipFill>
                <p:spPr>
                  <a:xfrm>
                    <a:off x="2226878" y="3172720"/>
                    <a:ext cx="5271845"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9" name="Entrée manuscrite 48">
                    <a:extLst>
                      <a:ext uri="{FF2B5EF4-FFF2-40B4-BE49-F238E27FC236}">
                        <a16:creationId xmlns:a16="http://schemas.microsoft.com/office/drawing/2014/main" id="{5E3005DB-B0CF-8D4B-8FD7-963C31A54B99}"/>
                      </a:ext>
                    </a:extLst>
                  </p14:cNvPr>
                  <p14:cNvContentPartPr/>
                  <p14:nvPr/>
                </p14:nvContentPartPr>
                <p14:xfrm>
                  <a:off x="1277560" y="3437680"/>
                  <a:ext cx="5679720" cy="56160"/>
                </p14:xfrm>
              </p:contentPart>
            </mc:Choice>
            <mc:Fallback xmlns="">
              <p:pic>
                <p:nvPicPr>
                  <p:cNvPr id="49" name="Entrée manuscrite 48">
                    <a:extLst>
                      <a:ext uri="{FF2B5EF4-FFF2-40B4-BE49-F238E27FC236}">
                        <a16:creationId xmlns:a16="http://schemas.microsoft.com/office/drawing/2014/main" id="{5E3005DB-B0CF-8D4B-8FD7-963C31A54B99}"/>
                      </a:ext>
                    </a:extLst>
                  </p:cNvPr>
                  <p:cNvPicPr/>
                  <p:nvPr/>
                </p:nvPicPr>
                <p:blipFill>
                  <a:blip r:embed="rId24"/>
                  <a:stretch>
                    <a:fillRect/>
                  </a:stretch>
                </p:blipFill>
                <p:spPr>
                  <a:xfrm>
                    <a:off x="1241560" y="3365680"/>
                    <a:ext cx="5751360" cy="199800"/>
                  </a:xfrm>
                  <a:prstGeom prst="rect">
                    <a:avLst/>
                  </a:prstGeom>
                </p:spPr>
              </p:pic>
            </mc:Fallback>
          </mc:AlternateContent>
        </p:grpSp>
      </p:grpSp>
      <p:grpSp>
        <p:nvGrpSpPr>
          <p:cNvPr id="40" name="Groupe 39">
            <a:extLst>
              <a:ext uri="{FF2B5EF4-FFF2-40B4-BE49-F238E27FC236}">
                <a16:creationId xmlns:a16="http://schemas.microsoft.com/office/drawing/2014/main" id="{C6C63329-BCB7-4BF4-923E-51146998A55C}"/>
              </a:ext>
            </a:extLst>
          </p:cNvPr>
          <p:cNvGrpSpPr/>
          <p:nvPr/>
        </p:nvGrpSpPr>
        <p:grpSpPr>
          <a:xfrm>
            <a:off x="1312840" y="3691840"/>
            <a:ext cx="6162840" cy="543960"/>
            <a:chOff x="1312840" y="3691840"/>
            <a:chExt cx="6162840" cy="543960"/>
          </a:xfrm>
        </p:grpSpPr>
        <mc:AlternateContent xmlns:mc="http://schemas.openxmlformats.org/markup-compatibility/2006" xmlns:p14="http://schemas.microsoft.com/office/powerpoint/2010/main">
          <mc:Choice Requires="p14">
            <p:contentPart p14:bwMode="auto" r:id="rId25">
              <p14:nvContentPartPr>
                <p14:cNvPr id="50" name="Entrée manuscrite 49">
                  <a:extLst>
                    <a:ext uri="{FF2B5EF4-FFF2-40B4-BE49-F238E27FC236}">
                      <a16:creationId xmlns:a16="http://schemas.microsoft.com/office/drawing/2014/main" id="{4EF34791-560F-AF40-AF48-039649FF96D5}"/>
                    </a:ext>
                  </a:extLst>
                </p14:cNvPr>
                <p14:cNvContentPartPr/>
                <p14:nvPr/>
              </p14:nvContentPartPr>
              <p14:xfrm>
                <a:off x="2361880" y="3691840"/>
                <a:ext cx="5078520" cy="71640"/>
              </p14:xfrm>
            </p:contentPart>
          </mc:Choice>
          <mc:Fallback xmlns="">
            <p:pic>
              <p:nvPicPr>
                <p:cNvPr id="50" name="Entrée manuscrite 49">
                  <a:extLst>
                    <a:ext uri="{FF2B5EF4-FFF2-40B4-BE49-F238E27FC236}">
                      <a16:creationId xmlns:a16="http://schemas.microsoft.com/office/drawing/2014/main" id="{4EF34791-560F-AF40-AF48-039649FF96D5}"/>
                    </a:ext>
                  </a:extLst>
                </p:cNvPr>
                <p:cNvPicPr/>
                <p:nvPr/>
              </p:nvPicPr>
              <p:blipFill>
                <a:blip r:embed="rId26"/>
                <a:stretch>
                  <a:fillRect/>
                </a:stretch>
              </p:blipFill>
              <p:spPr>
                <a:xfrm>
                  <a:off x="2325883" y="3619840"/>
                  <a:ext cx="5150155"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51" name="Entrée manuscrite 50">
                  <a:extLst>
                    <a:ext uri="{FF2B5EF4-FFF2-40B4-BE49-F238E27FC236}">
                      <a16:creationId xmlns:a16="http://schemas.microsoft.com/office/drawing/2014/main" id="{4B5A5C96-5C55-A34F-84CD-391149CD4E7A}"/>
                    </a:ext>
                  </a:extLst>
                </p14:cNvPr>
                <p14:cNvContentPartPr/>
                <p14:nvPr/>
              </p14:nvContentPartPr>
              <p14:xfrm>
                <a:off x="1353520" y="3910000"/>
                <a:ext cx="6122160" cy="91800"/>
              </p14:xfrm>
            </p:contentPart>
          </mc:Choice>
          <mc:Fallback xmlns="">
            <p:pic>
              <p:nvPicPr>
                <p:cNvPr id="51" name="Entrée manuscrite 50">
                  <a:extLst>
                    <a:ext uri="{FF2B5EF4-FFF2-40B4-BE49-F238E27FC236}">
                      <a16:creationId xmlns:a16="http://schemas.microsoft.com/office/drawing/2014/main" id="{4B5A5C96-5C55-A34F-84CD-391149CD4E7A}"/>
                    </a:ext>
                  </a:extLst>
                </p:cNvPr>
                <p:cNvPicPr/>
                <p:nvPr/>
              </p:nvPicPr>
              <p:blipFill>
                <a:blip r:embed="rId28"/>
                <a:stretch>
                  <a:fillRect/>
                </a:stretch>
              </p:blipFill>
              <p:spPr>
                <a:xfrm>
                  <a:off x="1317520" y="3838000"/>
                  <a:ext cx="619380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2" name="Entrée manuscrite 51">
                  <a:extLst>
                    <a:ext uri="{FF2B5EF4-FFF2-40B4-BE49-F238E27FC236}">
                      <a16:creationId xmlns:a16="http://schemas.microsoft.com/office/drawing/2014/main" id="{6A6EF55C-AB1D-6F45-A059-A4D04B55B32B}"/>
                    </a:ext>
                  </a:extLst>
                </p14:cNvPr>
                <p14:cNvContentPartPr/>
                <p14:nvPr/>
              </p14:nvContentPartPr>
              <p14:xfrm>
                <a:off x="1312840" y="4194760"/>
                <a:ext cx="2103480" cy="41040"/>
              </p14:xfrm>
            </p:contentPart>
          </mc:Choice>
          <mc:Fallback xmlns="">
            <p:pic>
              <p:nvPicPr>
                <p:cNvPr id="52" name="Entrée manuscrite 51">
                  <a:extLst>
                    <a:ext uri="{FF2B5EF4-FFF2-40B4-BE49-F238E27FC236}">
                      <a16:creationId xmlns:a16="http://schemas.microsoft.com/office/drawing/2014/main" id="{6A6EF55C-AB1D-6F45-A059-A4D04B55B32B}"/>
                    </a:ext>
                  </a:extLst>
                </p:cNvPr>
                <p:cNvPicPr/>
                <p:nvPr/>
              </p:nvPicPr>
              <p:blipFill>
                <a:blip r:embed="rId30"/>
                <a:stretch>
                  <a:fillRect/>
                </a:stretch>
              </p:blipFill>
              <p:spPr>
                <a:xfrm>
                  <a:off x="1276840" y="4122760"/>
                  <a:ext cx="2175120" cy="184680"/>
                </a:xfrm>
                <a:prstGeom prst="rect">
                  <a:avLst/>
                </a:prstGeom>
              </p:spPr>
            </p:pic>
          </mc:Fallback>
        </mc:AlternateContent>
      </p:grpSp>
      <p:grpSp>
        <p:nvGrpSpPr>
          <p:cNvPr id="61" name="Groupe 60">
            <a:extLst>
              <a:ext uri="{FF2B5EF4-FFF2-40B4-BE49-F238E27FC236}">
                <a16:creationId xmlns:a16="http://schemas.microsoft.com/office/drawing/2014/main" id="{33CC2B51-8A69-4D74-A968-C4FE45F05F3B}"/>
              </a:ext>
            </a:extLst>
          </p:cNvPr>
          <p:cNvGrpSpPr/>
          <p:nvPr/>
        </p:nvGrpSpPr>
        <p:grpSpPr>
          <a:xfrm>
            <a:off x="1213480" y="4138600"/>
            <a:ext cx="6241680" cy="538920"/>
            <a:chOff x="1213480" y="4138600"/>
            <a:chExt cx="6241680" cy="538920"/>
          </a:xfrm>
        </p:grpSpPr>
        <mc:AlternateContent xmlns:mc="http://schemas.openxmlformats.org/markup-compatibility/2006" xmlns:p14="http://schemas.microsoft.com/office/powerpoint/2010/main">
          <mc:Choice Requires="p14">
            <p:contentPart p14:bwMode="auto" r:id="rId31">
              <p14:nvContentPartPr>
                <p14:cNvPr id="53" name="Entrée manuscrite 52">
                  <a:extLst>
                    <a:ext uri="{FF2B5EF4-FFF2-40B4-BE49-F238E27FC236}">
                      <a16:creationId xmlns:a16="http://schemas.microsoft.com/office/drawing/2014/main" id="{E8DCEF03-0B52-BC47-A6B7-BD419E618026}"/>
                    </a:ext>
                  </a:extLst>
                </p14:cNvPr>
                <p14:cNvContentPartPr/>
                <p14:nvPr/>
              </p14:nvContentPartPr>
              <p14:xfrm>
                <a:off x="3822400" y="4138600"/>
                <a:ext cx="2001960" cy="56160"/>
              </p14:xfrm>
            </p:contentPart>
          </mc:Choice>
          <mc:Fallback xmlns="">
            <p:pic>
              <p:nvPicPr>
                <p:cNvPr id="53" name="Entrée manuscrite 52">
                  <a:extLst>
                    <a:ext uri="{FF2B5EF4-FFF2-40B4-BE49-F238E27FC236}">
                      <a16:creationId xmlns:a16="http://schemas.microsoft.com/office/drawing/2014/main" id="{E8DCEF03-0B52-BC47-A6B7-BD419E618026}"/>
                    </a:ext>
                  </a:extLst>
                </p:cNvPr>
                <p:cNvPicPr/>
                <p:nvPr/>
              </p:nvPicPr>
              <p:blipFill>
                <a:blip r:embed="rId32"/>
                <a:stretch>
                  <a:fillRect/>
                </a:stretch>
              </p:blipFill>
              <p:spPr>
                <a:xfrm>
                  <a:off x="3786400" y="4066600"/>
                  <a:ext cx="207360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54" name="Entrée manuscrite 53">
                  <a:extLst>
                    <a:ext uri="{FF2B5EF4-FFF2-40B4-BE49-F238E27FC236}">
                      <a16:creationId xmlns:a16="http://schemas.microsoft.com/office/drawing/2014/main" id="{F78538DB-CB6F-5E41-9C62-5FFBAF02902A}"/>
                    </a:ext>
                  </a:extLst>
                </p14:cNvPr>
                <p14:cNvContentPartPr/>
                <p14:nvPr/>
              </p14:nvContentPartPr>
              <p14:xfrm>
                <a:off x="5829040" y="4144000"/>
                <a:ext cx="1041840" cy="20520"/>
              </p14:xfrm>
            </p:contentPart>
          </mc:Choice>
          <mc:Fallback xmlns="">
            <p:pic>
              <p:nvPicPr>
                <p:cNvPr id="54" name="Entrée manuscrite 53">
                  <a:extLst>
                    <a:ext uri="{FF2B5EF4-FFF2-40B4-BE49-F238E27FC236}">
                      <a16:creationId xmlns:a16="http://schemas.microsoft.com/office/drawing/2014/main" id="{F78538DB-CB6F-5E41-9C62-5FFBAF02902A}"/>
                    </a:ext>
                  </a:extLst>
                </p:cNvPr>
                <p:cNvPicPr/>
                <p:nvPr/>
              </p:nvPicPr>
              <p:blipFill>
                <a:blip r:embed="rId34"/>
                <a:stretch>
                  <a:fillRect/>
                </a:stretch>
              </p:blipFill>
              <p:spPr>
                <a:xfrm>
                  <a:off x="5793040" y="4072000"/>
                  <a:ext cx="11134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55" name="Entrée manuscrite 54">
                  <a:extLst>
                    <a:ext uri="{FF2B5EF4-FFF2-40B4-BE49-F238E27FC236}">
                      <a16:creationId xmlns:a16="http://schemas.microsoft.com/office/drawing/2014/main" id="{E00AFFE0-60F4-7643-9C6D-5446751F450B}"/>
                    </a:ext>
                  </a:extLst>
                </p14:cNvPr>
                <p14:cNvContentPartPr/>
                <p14:nvPr/>
              </p14:nvContentPartPr>
              <p14:xfrm>
                <a:off x="7063480" y="4154080"/>
                <a:ext cx="391680" cy="25920"/>
              </p14:xfrm>
            </p:contentPart>
          </mc:Choice>
          <mc:Fallback xmlns="">
            <p:pic>
              <p:nvPicPr>
                <p:cNvPr id="55" name="Entrée manuscrite 54">
                  <a:extLst>
                    <a:ext uri="{FF2B5EF4-FFF2-40B4-BE49-F238E27FC236}">
                      <a16:creationId xmlns:a16="http://schemas.microsoft.com/office/drawing/2014/main" id="{E00AFFE0-60F4-7643-9C6D-5446751F450B}"/>
                    </a:ext>
                  </a:extLst>
                </p:cNvPr>
                <p:cNvPicPr/>
                <p:nvPr/>
              </p:nvPicPr>
              <p:blipFill>
                <a:blip r:embed="rId36"/>
                <a:stretch>
                  <a:fillRect/>
                </a:stretch>
              </p:blipFill>
              <p:spPr>
                <a:xfrm>
                  <a:off x="7027447" y="4082080"/>
                  <a:ext cx="463386"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56" name="Entrée manuscrite 55">
                  <a:extLst>
                    <a:ext uri="{FF2B5EF4-FFF2-40B4-BE49-F238E27FC236}">
                      <a16:creationId xmlns:a16="http://schemas.microsoft.com/office/drawing/2014/main" id="{9B6D85D0-420E-9D43-AFDD-2511F6062A7B}"/>
                    </a:ext>
                  </a:extLst>
                </p14:cNvPr>
                <p14:cNvContentPartPr/>
                <p14:nvPr/>
              </p14:nvContentPartPr>
              <p14:xfrm>
                <a:off x="1216360" y="4377640"/>
                <a:ext cx="6216120" cy="61200"/>
              </p14:xfrm>
            </p:contentPart>
          </mc:Choice>
          <mc:Fallback xmlns="">
            <p:pic>
              <p:nvPicPr>
                <p:cNvPr id="56" name="Entrée manuscrite 55">
                  <a:extLst>
                    <a:ext uri="{FF2B5EF4-FFF2-40B4-BE49-F238E27FC236}">
                      <a16:creationId xmlns:a16="http://schemas.microsoft.com/office/drawing/2014/main" id="{9B6D85D0-420E-9D43-AFDD-2511F6062A7B}"/>
                    </a:ext>
                  </a:extLst>
                </p:cNvPr>
                <p:cNvPicPr/>
                <p:nvPr/>
              </p:nvPicPr>
              <p:blipFill>
                <a:blip r:embed="rId38"/>
                <a:stretch>
                  <a:fillRect/>
                </a:stretch>
              </p:blipFill>
              <p:spPr>
                <a:xfrm>
                  <a:off x="1180360" y="4305640"/>
                  <a:ext cx="628776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57" name="Entrée manuscrite 56">
                  <a:extLst>
                    <a:ext uri="{FF2B5EF4-FFF2-40B4-BE49-F238E27FC236}">
                      <a16:creationId xmlns:a16="http://schemas.microsoft.com/office/drawing/2014/main" id="{901C9AFF-F298-2347-A45E-F16192AA40AE}"/>
                    </a:ext>
                  </a:extLst>
                </p14:cNvPr>
                <p14:cNvContentPartPr/>
                <p14:nvPr/>
              </p14:nvContentPartPr>
              <p14:xfrm>
                <a:off x="1213480" y="4616320"/>
                <a:ext cx="1252800" cy="61200"/>
              </p14:xfrm>
            </p:contentPart>
          </mc:Choice>
          <mc:Fallback xmlns="">
            <p:pic>
              <p:nvPicPr>
                <p:cNvPr id="57" name="Entrée manuscrite 56">
                  <a:extLst>
                    <a:ext uri="{FF2B5EF4-FFF2-40B4-BE49-F238E27FC236}">
                      <a16:creationId xmlns:a16="http://schemas.microsoft.com/office/drawing/2014/main" id="{901C9AFF-F298-2347-A45E-F16192AA40AE}"/>
                    </a:ext>
                  </a:extLst>
                </p:cNvPr>
                <p:cNvPicPr/>
                <p:nvPr/>
              </p:nvPicPr>
              <p:blipFill>
                <a:blip r:embed="rId40"/>
                <a:stretch>
                  <a:fillRect/>
                </a:stretch>
              </p:blipFill>
              <p:spPr>
                <a:xfrm>
                  <a:off x="1177480" y="4544741"/>
                  <a:ext cx="1324440" cy="204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58" name="Entrée manuscrite 57">
                  <a:extLst>
                    <a:ext uri="{FF2B5EF4-FFF2-40B4-BE49-F238E27FC236}">
                      <a16:creationId xmlns:a16="http://schemas.microsoft.com/office/drawing/2014/main" id="{F038D89F-23A1-2A4B-864F-5D66C06C460F}"/>
                    </a:ext>
                  </a:extLst>
                </p14:cNvPr>
                <p14:cNvContentPartPr/>
                <p14:nvPr/>
              </p14:nvContentPartPr>
              <p14:xfrm>
                <a:off x="2618560" y="4606240"/>
                <a:ext cx="4170960" cy="61200"/>
              </p14:xfrm>
            </p:contentPart>
          </mc:Choice>
          <mc:Fallback xmlns="">
            <p:pic>
              <p:nvPicPr>
                <p:cNvPr id="58" name="Entrée manuscrite 57">
                  <a:extLst>
                    <a:ext uri="{FF2B5EF4-FFF2-40B4-BE49-F238E27FC236}">
                      <a16:creationId xmlns:a16="http://schemas.microsoft.com/office/drawing/2014/main" id="{F038D89F-23A1-2A4B-864F-5D66C06C460F}"/>
                    </a:ext>
                  </a:extLst>
                </p:cNvPr>
                <p:cNvPicPr/>
                <p:nvPr/>
              </p:nvPicPr>
              <p:blipFill>
                <a:blip r:embed="rId42"/>
                <a:stretch>
                  <a:fillRect/>
                </a:stretch>
              </p:blipFill>
              <p:spPr>
                <a:xfrm>
                  <a:off x="2582560" y="4534240"/>
                  <a:ext cx="4242600" cy="204840"/>
                </a:xfrm>
                <a:prstGeom prst="rect">
                  <a:avLst/>
                </a:prstGeom>
              </p:spPr>
            </p:pic>
          </mc:Fallback>
        </mc:AlternateContent>
      </p:grpSp>
      <p:grpSp>
        <p:nvGrpSpPr>
          <p:cNvPr id="33" name="Groupe 32">
            <a:extLst>
              <a:ext uri="{FF2B5EF4-FFF2-40B4-BE49-F238E27FC236}">
                <a16:creationId xmlns:a16="http://schemas.microsoft.com/office/drawing/2014/main" id="{BF0837ED-CACD-487D-B8D5-9407065BE3FF}"/>
              </a:ext>
            </a:extLst>
          </p:cNvPr>
          <p:cNvGrpSpPr/>
          <p:nvPr/>
        </p:nvGrpSpPr>
        <p:grpSpPr>
          <a:xfrm>
            <a:off x="1206280" y="785920"/>
            <a:ext cx="6192720" cy="523800"/>
            <a:chOff x="1206280" y="785920"/>
            <a:chExt cx="6192720" cy="523800"/>
          </a:xfrm>
        </p:grpSpPr>
        <mc:AlternateContent xmlns:mc="http://schemas.openxmlformats.org/markup-compatibility/2006" xmlns:p14="http://schemas.microsoft.com/office/powerpoint/2010/main">
          <mc:Choice Requires="p14">
            <p:contentPart p14:bwMode="auto" r:id="rId43">
              <p14:nvContentPartPr>
                <p14:cNvPr id="6" name="Entrée manuscrite 5">
                  <a:extLst>
                    <a:ext uri="{FF2B5EF4-FFF2-40B4-BE49-F238E27FC236}">
                      <a16:creationId xmlns:a16="http://schemas.microsoft.com/office/drawing/2014/main" id="{FC050DED-997F-B242-8F2C-24802931BA39}"/>
                    </a:ext>
                  </a:extLst>
                </p14:cNvPr>
                <p14:cNvContentPartPr/>
                <p14:nvPr/>
              </p14:nvContentPartPr>
              <p14:xfrm>
                <a:off x="1531360" y="785920"/>
                <a:ext cx="4570200" cy="71640"/>
              </p14:xfrm>
            </p:contentPart>
          </mc:Choice>
          <mc:Fallback xmlns="">
            <p:pic>
              <p:nvPicPr>
                <p:cNvPr id="6" name="Entrée manuscrite 5">
                  <a:extLst>
                    <a:ext uri="{FF2B5EF4-FFF2-40B4-BE49-F238E27FC236}">
                      <a16:creationId xmlns:a16="http://schemas.microsoft.com/office/drawing/2014/main" id="{FC050DED-997F-B242-8F2C-24802931BA39}"/>
                    </a:ext>
                  </a:extLst>
                </p:cNvPr>
                <p:cNvPicPr/>
                <p:nvPr/>
              </p:nvPicPr>
              <p:blipFill>
                <a:blip r:embed="rId44"/>
                <a:stretch>
                  <a:fillRect/>
                </a:stretch>
              </p:blipFill>
              <p:spPr>
                <a:xfrm>
                  <a:off x="1495357" y="713556"/>
                  <a:ext cx="4641846" cy="216005"/>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8" name="Entrée manuscrite 7">
                  <a:extLst>
                    <a:ext uri="{FF2B5EF4-FFF2-40B4-BE49-F238E27FC236}">
                      <a16:creationId xmlns:a16="http://schemas.microsoft.com/office/drawing/2014/main" id="{A4449D30-B380-7945-8238-CC1D8B5E3CC1}"/>
                    </a:ext>
                  </a:extLst>
                </p14:cNvPr>
                <p14:cNvContentPartPr/>
                <p14:nvPr/>
              </p14:nvContentPartPr>
              <p14:xfrm>
                <a:off x="6245560" y="831640"/>
                <a:ext cx="1153440" cy="20520"/>
              </p14:xfrm>
            </p:contentPart>
          </mc:Choice>
          <mc:Fallback xmlns="">
            <p:pic>
              <p:nvPicPr>
                <p:cNvPr id="8" name="Entrée manuscrite 7">
                  <a:extLst>
                    <a:ext uri="{FF2B5EF4-FFF2-40B4-BE49-F238E27FC236}">
                      <a16:creationId xmlns:a16="http://schemas.microsoft.com/office/drawing/2014/main" id="{A4449D30-B380-7945-8238-CC1D8B5E3CC1}"/>
                    </a:ext>
                  </a:extLst>
                </p:cNvPr>
                <p:cNvPicPr/>
                <p:nvPr/>
              </p:nvPicPr>
              <p:blipFill>
                <a:blip r:embed="rId46"/>
                <a:stretch>
                  <a:fillRect/>
                </a:stretch>
              </p:blipFill>
              <p:spPr>
                <a:xfrm>
                  <a:off x="6209560" y="759640"/>
                  <a:ext cx="12250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7" name="Entrée manuscrite 16">
                  <a:extLst>
                    <a:ext uri="{FF2B5EF4-FFF2-40B4-BE49-F238E27FC236}">
                      <a16:creationId xmlns:a16="http://schemas.microsoft.com/office/drawing/2014/main" id="{563553C8-4C95-BE41-B299-50C7F5B3058D}"/>
                    </a:ext>
                  </a:extLst>
                </p14:cNvPr>
                <p14:cNvContentPartPr/>
                <p14:nvPr/>
              </p14:nvContentPartPr>
              <p14:xfrm>
                <a:off x="1246960" y="999400"/>
                <a:ext cx="4435200" cy="51120"/>
              </p14:xfrm>
            </p:contentPart>
          </mc:Choice>
          <mc:Fallback xmlns="">
            <p:pic>
              <p:nvPicPr>
                <p:cNvPr id="17" name="Entrée manuscrite 16">
                  <a:extLst>
                    <a:ext uri="{FF2B5EF4-FFF2-40B4-BE49-F238E27FC236}">
                      <a16:creationId xmlns:a16="http://schemas.microsoft.com/office/drawing/2014/main" id="{563553C8-4C95-BE41-B299-50C7F5B3058D}"/>
                    </a:ext>
                  </a:extLst>
                </p:cNvPr>
                <p:cNvPicPr/>
                <p:nvPr/>
              </p:nvPicPr>
              <p:blipFill>
                <a:blip r:embed="rId48"/>
                <a:stretch>
                  <a:fillRect/>
                </a:stretch>
              </p:blipFill>
              <p:spPr>
                <a:xfrm>
                  <a:off x="1210960" y="927400"/>
                  <a:ext cx="450684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9" name="Entrée manuscrite 58">
                  <a:extLst>
                    <a:ext uri="{FF2B5EF4-FFF2-40B4-BE49-F238E27FC236}">
                      <a16:creationId xmlns:a16="http://schemas.microsoft.com/office/drawing/2014/main" id="{F157ABC5-6F3E-D947-B586-FF6DA2AD4BBC}"/>
                    </a:ext>
                  </a:extLst>
                </p14:cNvPr>
                <p14:cNvContentPartPr/>
                <p14:nvPr/>
              </p14:nvContentPartPr>
              <p14:xfrm>
                <a:off x="5864680" y="1024600"/>
                <a:ext cx="1417680" cy="46080"/>
              </p14:xfrm>
            </p:contentPart>
          </mc:Choice>
          <mc:Fallback xmlns="">
            <p:pic>
              <p:nvPicPr>
                <p:cNvPr id="59" name="Entrée manuscrite 58">
                  <a:extLst>
                    <a:ext uri="{FF2B5EF4-FFF2-40B4-BE49-F238E27FC236}">
                      <a16:creationId xmlns:a16="http://schemas.microsoft.com/office/drawing/2014/main" id="{F157ABC5-6F3E-D947-B586-FF6DA2AD4BBC}"/>
                    </a:ext>
                  </a:extLst>
                </p:cNvPr>
                <p:cNvPicPr/>
                <p:nvPr/>
              </p:nvPicPr>
              <p:blipFill>
                <a:blip r:embed="rId50"/>
                <a:stretch>
                  <a:fillRect/>
                </a:stretch>
              </p:blipFill>
              <p:spPr>
                <a:xfrm>
                  <a:off x="5828680" y="952600"/>
                  <a:ext cx="14893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60" name="Entrée manuscrite 59">
                  <a:extLst>
                    <a:ext uri="{FF2B5EF4-FFF2-40B4-BE49-F238E27FC236}">
                      <a16:creationId xmlns:a16="http://schemas.microsoft.com/office/drawing/2014/main" id="{C21156C9-6DD8-0548-A268-935F5756CB4B}"/>
                    </a:ext>
                  </a:extLst>
                </p14:cNvPr>
                <p14:cNvContentPartPr/>
                <p14:nvPr/>
              </p14:nvContentPartPr>
              <p14:xfrm>
                <a:off x="1206280" y="1233040"/>
                <a:ext cx="3490200" cy="76680"/>
              </p14:xfrm>
            </p:contentPart>
          </mc:Choice>
          <mc:Fallback xmlns="">
            <p:pic>
              <p:nvPicPr>
                <p:cNvPr id="60" name="Entrée manuscrite 59">
                  <a:extLst>
                    <a:ext uri="{FF2B5EF4-FFF2-40B4-BE49-F238E27FC236}">
                      <a16:creationId xmlns:a16="http://schemas.microsoft.com/office/drawing/2014/main" id="{C21156C9-6DD8-0548-A268-935F5756CB4B}"/>
                    </a:ext>
                  </a:extLst>
                </p:cNvPr>
                <p:cNvPicPr/>
                <p:nvPr/>
              </p:nvPicPr>
              <p:blipFill>
                <a:blip r:embed="rId52"/>
                <a:stretch>
                  <a:fillRect/>
                </a:stretch>
              </p:blipFill>
              <p:spPr>
                <a:xfrm>
                  <a:off x="1170280" y="1161040"/>
                  <a:ext cx="3561840" cy="220320"/>
                </a:xfrm>
                <a:prstGeom prst="rect">
                  <a:avLst/>
                </a:prstGeom>
              </p:spPr>
            </p:pic>
          </mc:Fallback>
        </mc:AlternateContent>
      </p:grpSp>
      <p:grpSp>
        <p:nvGrpSpPr>
          <p:cNvPr id="34" name="Groupe 33">
            <a:extLst>
              <a:ext uri="{FF2B5EF4-FFF2-40B4-BE49-F238E27FC236}">
                <a16:creationId xmlns:a16="http://schemas.microsoft.com/office/drawing/2014/main" id="{A4F3461C-E43C-4DFC-ADF9-A8B55367CAD5}"/>
              </a:ext>
            </a:extLst>
          </p:cNvPr>
          <p:cNvGrpSpPr/>
          <p:nvPr/>
        </p:nvGrpSpPr>
        <p:grpSpPr>
          <a:xfrm>
            <a:off x="1211320" y="1532560"/>
            <a:ext cx="6193440" cy="472680"/>
            <a:chOff x="1211320" y="1532560"/>
            <a:chExt cx="6193440" cy="472680"/>
          </a:xfrm>
        </p:grpSpPr>
        <mc:AlternateContent xmlns:mc="http://schemas.openxmlformats.org/markup-compatibility/2006" xmlns:p14="http://schemas.microsoft.com/office/powerpoint/2010/main">
          <mc:Choice Requires="p14">
            <p:contentPart p14:bwMode="auto" r:id="rId53">
              <p14:nvContentPartPr>
                <p14:cNvPr id="29" name="Entrée manuscrite 28">
                  <a:extLst>
                    <a:ext uri="{FF2B5EF4-FFF2-40B4-BE49-F238E27FC236}">
                      <a16:creationId xmlns:a16="http://schemas.microsoft.com/office/drawing/2014/main" id="{5579BDDD-A197-6747-99F4-6D72A8D85A07}"/>
                    </a:ext>
                  </a:extLst>
                </p14:cNvPr>
                <p14:cNvContentPartPr/>
                <p14:nvPr/>
              </p14:nvContentPartPr>
              <p14:xfrm>
                <a:off x="3710800" y="1532560"/>
                <a:ext cx="3693960" cy="41040"/>
              </p14:xfrm>
            </p:contentPart>
          </mc:Choice>
          <mc:Fallback xmlns="">
            <p:pic>
              <p:nvPicPr>
                <p:cNvPr id="29" name="Entrée manuscrite 28">
                  <a:extLst>
                    <a:ext uri="{FF2B5EF4-FFF2-40B4-BE49-F238E27FC236}">
                      <a16:creationId xmlns:a16="http://schemas.microsoft.com/office/drawing/2014/main" id="{5579BDDD-A197-6747-99F4-6D72A8D85A07}"/>
                    </a:ext>
                  </a:extLst>
                </p:cNvPr>
                <p:cNvPicPr/>
                <p:nvPr/>
              </p:nvPicPr>
              <p:blipFill>
                <a:blip r:embed="rId54"/>
                <a:stretch>
                  <a:fillRect/>
                </a:stretch>
              </p:blipFill>
              <p:spPr>
                <a:xfrm>
                  <a:off x="3674804" y="1460560"/>
                  <a:ext cx="3765593"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2" name="Entrée manuscrite 61">
                  <a:extLst>
                    <a:ext uri="{FF2B5EF4-FFF2-40B4-BE49-F238E27FC236}">
                      <a16:creationId xmlns:a16="http://schemas.microsoft.com/office/drawing/2014/main" id="{5F522B11-9FF0-2E48-9149-CD588160F09B}"/>
                    </a:ext>
                  </a:extLst>
                </p14:cNvPr>
                <p14:cNvContentPartPr/>
                <p14:nvPr/>
              </p14:nvContentPartPr>
              <p14:xfrm>
                <a:off x="1211320" y="1695280"/>
                <a:ext cx="6177600" cy="86760"/>
              </p14:xfrm>
            </p:contentPart>
          </mc:Choice>
          <mc:Fallback xmlns="">
            <p:pic>
              <p:nvPicPr>
                <p:cNvPr id="62" name="Entrée manuscrite 61">
                  <a:extLst>
                    <a:ext uri="{FF2B5EF4-FFF2-40B4-BE49-F238E27FC236}">
                      <a16:creationId xmlns:a16="http://schemas.microsoft.com/office/drawing/2014/main" id="{5F522B11-9FF0-2E48-9149-CD588160F09B}"/>
                    </a:ext>
                  </a:extLst>
                </p:cNvPr>
                <p:cNvPicPr/>
                <p:nvPr/>
              </p:nvPicPr>
              <p:blipFill>
                <a:blip r:embed="rId56"/>
                <a:stretch>
                  <a:fillRect/>
                </a:stretch>
              </p:blipFill>
              <p:spPr>
                <a:xfrm>
                  <a:off x="1175320" y="1623280"/>
                  <a:ext cx="624924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96" name="Entrée manuscrite 195">
                  <a:extLst>
                    <a:ext uri="{FF2B5EF4-FFF2-40B4-BE49-F238E27FC236}">
                      <a16:creationId xmlns:a16="http://schemas.microsoft.com/office/drawing/2014/main" id="{420462A3-3FF9-2641-A2BA-0956E3A7A8D7}"/>
                    </a:ext>
                  </a:extLst>
                </p14:cNvPr>
                <p14:cNvContentPartPr/>
                <p14:nvPr/>
              </p14:nvContentPartPr>
              <p14:xfrm>
                <a:off x="1221400" y="1944040"/>
                <a:ext cx="3947400" cy="61200"/>
              </p14:xfrm>
            </p:contentPart>
          </mc:Choice>
          <mc:Fallback xmlns="">
            <p:pic>
              <p:nvPicPr>
                <p:cNvPr id="196" name="Entrée manuscrite 195">
                  <a:extLst>
                    <a:ext uri="{FF2B5EF4-FFF2-40B4-BE49-F238E27FC236}">
                      <a16:creationId xmlns:a16="http://schemas.microsoft.com/office/drawing/2014/main" id="{420462A3-3FF9-2641-A2BA-0956E3A7A8D7}"/>
                    </a:ext>
                  </a:extLst>
                </p:cNvPr>
                <p:cNvPicPr/>
                <p:nvPr/>
              </p:nvPicPr>
              <p:blipFill>
                <a:blip r:embed="rId58"/>
                <a:stretch>
                  <a:fillRect/>
                </a:stretch>
              </p:blipFill>
              <p:spPr>
                <a:xfrm>
                  <a:off x="1185400" y="1872040"/>
                  <a:ext cx="4019040" cy="204840"/>
                </a:xfrm>
                <a:prstGeom prst="rect">
                  <a:avLst/>
                </a:prstGeom>
              </p:spPr>
            </p:pic>
          </mc:Fallback>
        </mc:AlternateContent>
      </p:grpSp>
    </p:spTree>
    <p:extLst>
      <p:ext uri="{BB962C8B-B14F-4D97-AF65-F5344CB8AC3E}">
        <p14:creationId xmlns:p14="http://schemas.microsoft.com/office/powerpoint/2010/main" val="425929384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6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5" grpId="0" animBg="1"/>
      <p:bldP spid="26" grpId="0" animBg="1"/>
      <p:bldP spid="27" grpId="0" animBg="1"/>
      <p:bldP spid="28" grpId="0" animBg="1"/>
      <p:bldP spid="30" grpId="0" animBg="1"/>
      <p:bldP spid="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6CD02"/>
        </a:solidFill>
        <a:effectLst/>
      </p:bgPr>
    </p:bg>
    <p:spTree>
      <p:nvGrpSpPr>
        <p:cNvPr id="1" name="Shape 91"/>
        <p:cNvGrpSpPr/>
        <p:nvPr/>
      </p:nvGrpSpPr>
      <p:grpSpPr>
        <a:xfrm>
          <a:off x="0" y="0"/>
          <a:ext cx="0" cy="0"/>
          <a:chOff x="0" y="0"/>
          <a:chExt cx="0" cy="0"/>
        </a:xfrm>
      </p:grpSpPr>
      <p:sp>
        <p:nvSpPr>
          <p:cNvPr id="92" name="Google Shape;92;p14"/>
          <p:cNvSpPr txBox="1">
            <a:spLocks noGrp="1"/>
          </p:cNvSpPr>
          <p:nvPr>
            <p:ph type="ctrTitle"/>
          </p:nvPr>
        </p:nvSpPr>
        <p:spPr>
          <a:xfrm>
            <a:off x="-581034" y="1631841"/>
            <a:ext cx="6593050" cy="1159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r-CA" dirty="0"/>
              <a:t>Compréhension </a:t>
            </a:r>
            <a:br>
              <a:rPr lang="fr-CA" dirty="0"/>
            </a:br>
            <a:r>
              <a:rPr lang="fr-CA" dirty="0"/>
              <a:t>et interprétation</a:t>
            </a:r>
            <a:endParaRPr dirty="0"/>
          </a:p>
        </p:txBody>
      </p:sp>
      <p:sp>
        <p:nvSpPr>
          <p:cNvPr id="94" name="Google Shape;94;p1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a:t>
            </a:fld>
            <a:endParaRPr/>
          </a:p>
        </p:txBody>
      </p:sp>
      <p:sp>
        <p:nvSpPr>
          <p:cNvPr id="2" name="Rectangle 1">
            <a:extLst>
              <a:ext uri="{FF2B5EF4-FFF2-40B4-BE49-F238E27FC236}">
                <a16:creationId xmlns:a16="http://schemas.microsoft.com/office/drawing/2014/main" id="{0DE95E61-2DAE-404B-BD60-EA131A05DEE4}"/>
              </a:ext>
            </a:extLst>
          </p:cNvPr>
          <p:cNvSpPr/>
          <p:nvPr/>
        </p:nvSpPr>
        <p:spPr>
          <a:xfrm>
            <a:off x="3984784" y="3299754"/>
            <a:ext cx="4572000" cy="1200329"/>
          </a:xfrm>
          <a:prstGeom prst="rect">
            <a:avLst/>
          </a:prstGeom>
        </p:spPr>
        <p:txBody>
          <a:bodyPr>
            <a:spAutoFit/>
          </a:bodyPr>
          <a:lstStyle/>
          <a:p>
            <a:pPr lvl="0" algn="ctr"/>
            <a:r>
              <a:rPr lang="fr-CA" sz="3600">
                <a:latin typeface="Bangers" panose="020B0604020202020204" charset="0"/>
              </a:rPr>
              <a:t>Première partie</a:t>
            </a:r>
            <a:br>
              <a:rPr lang="fr-CA" sz="3600">
                <a:latin typeface="Bangers" panose="020B0604020202020204" charset="0"/>
              </a:rPr>
            </a:br>
            <a:r>
              <a:rPr lang="fr-CA" sz="3600">
                <a:latin typeface="Bangers" panose="020B0604020202020204" charset="0"/>
              </a:rPr>
              <a:t>(2017-2018)</a:t>
            </a:r>
          </a:p>
        </p:txBody>
      </p:sp>
    </p:spTree>
    <p:extLst>
      <p:ext uri="{BB962C8B-B14F-4D97-AF65-F5344CB8AC3E}">
        <p14:creationId xmlns:p14="http://schemas.microsoft.com/office/powerpoint/2010/main" val="24355998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8" name="Google Shape;238;p2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20</a:t>
            </a:fld>
            <a:endParaRPr/>
          </a:p>
        </p:txBody>
      </p:sp>
      <p:sp>
        <p:nvSpPr>
          <p:cNvPr id="24" name="Google Shape;84;p13">
            <a:extLst>
              <a:ext uri="{FF2B5EF4-FFF2-40B4-BE49-F238E27FC236}">
                <a16:creationId xmlns:a16="http://schemas.microsoft.com/office/drawing/2014/main" id="{0BC9967E-479C-433A-B983-5222CD85493E}"/>
              </a:ext>
            </a:extLst>
          </p:cNvPr>
          <p:cNvSpPr txBox="1">
            <a:spLocks/>
          </p:cNvSpPr>
          <p:nvPr/>
        </p:nvSpPr>
        <p:spPr>
          <a:xfrm rot="202754">
            <a:off x="7429030" y="-10562"/>
            <a:ext cx="1660638" cy="58564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1pPr>
            <a:lvl2pPr marR="0" lvl="1"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2pPr>
            <a:lvl3pPr marR="0" lvl="2"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3pPr>
            <a:lvl4pPr marR="0" lvl="3"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4pPr>
            <a:lvl5pPr marR="0" lvl="4"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5pPr>
            <a:lvl6pPr marR="0" lvl="5"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6pPr>
            <a:lvl7pPr marR="0" lvl="6"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7pPr>
            <a:lvl8pPr marR="0" lvl="7"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8pPr>
            <a:lvl9pPr marR="0" lvl="8"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9pPr>
          </a:lstStyle>
          <a:p>
            <a:r>
              <a:rPr lang="fr-CA" sz="2800">
                <a:solidFill>
                  <a:srgbClr val="000000"/>
                </a:solidFill>
              </a:rPr>
              <a:t>La réaction</a:t>
            </a:r>
          </a:p>
        </p:txBody>
      </p:sp>
      <p:pic>
        <p:nvPicPr>
          <p:cNvPr id="12" name="Image 11">
            <a:extLst>
              <a:ext uri="{FF2B5EF4-FFF2-40B4-BE49-F238E27FC236}">
                <a16:creationId xmlns:a16="http://schemas.microsoft.com/office/drawing/2014/main" id="{9E0C7BAF-D5A5-4F5A-88E6-46BF4848BA97}"/>
              </a:ext>
            </a:extLst>
          </p:cNvPr>
          <p:cNvPicPr>
            <a:picLocks noChangeAspect="1"/>
          </p:cNvPicPr>
          <p:nvPr/>
        </p:nvPicPr>
        <p:blipFill rotWithShape="1">
          <a:blip r:embed="rId3"/>
          <a:srcRect l="5212" t="11573" r="5608" b="10020"/>
          <a:stretch/>
        </p:blipFill>
        <p:spPr>
          <a:xfrm>
            <a:off x="1112786" y="962983"/>
            <a:ext cx="5962238" cy="3664184"/>
          </a:xfrm>
          <a:prstGeom prst="rect">
            <a:avLst/>
          </a:prstGeom>
        </p:spPr>
      </p:pic>
      <p:sp>
        <p:nvSpPr>
          <p:cNvPr id="13" name="Google Shape;164;p22">
            <a:extLst>
              <a:ext uri="{FF2B5EF4-FFF2-40B4-BE49-F238E27FC236}">
                <a16:creationId xmlns:a16="http://schemas.microsoft.com/office/drawing/2014/main" id="{17091053-B6A7-4AAB-B1DF-595229DD796E}"/>
              </a:ext>
            </a:extLst>
          </p:cNvPr>
          <p:cNvSpPr txBox="1">
            <a:spLocks/>
          </p:cNvSpPr>
          <p:nvPr/>
        </p:nvSpPr>
        <p:spPr>
          <a:xfrm rot="120000">
            <a:off x="54081" y="136264"/>
            <a:ext cx="4170952" cy="760139"/>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CA" sz="2400">
                <a:latin typeface="Bangers" panose="020B0604020202020204" charset="0"/>
              </a:rPr>
              <a:t>Analyse des réponses d’élèves</a:t>
            </a:r>
          </a:p>
        </p:txBody>
      </p:sp>
      <p:sp>
        <p:nvSpPr>
          <p:cNvPr id="11" name="Rectangle 10">
            <a:extLst>
              <a:ext uri="{FF2B5EF4-FFF2-40B4-BE49-F238E27FC236}">
                <a16:creationId xmlns:a16="http://schemas.microsoft.com/office/drawing/2014/main" id="{34C9AC02-8F8D-4F3B-8D6B-B1B3D2CFBF84}"/>
              </a:ext>
            </a:extLst>
          </p:cNvPr>
          <p:cNvSpPr/>
          <p:nvPr/>
        </p:nvSpPr>
        <p:spPr>
          <a:xfrm>
            <a:off x="1414130" y="1350336"/>
            <a:ext cx="5401339" cy="2594343"/>
          </a:xfrm>
          <a:prstGeom prst="rect">
            <a:avLst/>
          </a:prstGeom>
        </p:spPr>
        <p:txBody>
          <a:bodyPr wrap="square">
            <a:spAutoFit/>
          </a:bodyPr>
          <a:lstStyle/>
          <a:p>
            <a:r>
              <a:rPr lang="fr-CA" sz="1600">
                <a:latin typeface="MV Boli" panose="02000500030200090000" pitchFamily="2" charset="0"/>
                <a:cs typeface="MV Boli" panose="02000500030200090000" pitchFamily="2" charset="0"/>
              </a:rPr>
              <a:t>Je trouve qu’il était temps que quelqu’un réagisse sur ça. Je trouve ça fâchant que ça existe et je trouve que ce n’est pas assez sévère 200$ à 300$ est pas assez sévère et la perte de 9 points car je sais qu’à l’âge de 25 ans tu peux tout retrouver. Je pense que si tu veux donner une bonne leçon la perte du permis pour 10 ans pourrait être une bonne idée. Une amande plus élevée aussi.</a:t>
            </a:r>
          </a:p>
          <a:p>
            <a:r>
              <a:rPr lang="fr-CA" sz="1600">
                <a:latin typeface="MV Boli" panose="02000500030200090000" pitchFamily="2" charset="0"/>
                <a:cs typeface="MV Boli" panose="02000500030200090000" pitchFamily="2" charset="0"/>
              </a:rPr>
              <a:t>En conclusion, je trouve qu’ils sont sur le bon chemin pour tenter d’éliminer ce fléau.</a:t>
            </a:r>
          </a:p>
        </p:txBody>
      </p:sp>
    </p:spTree>
    <p:extLst>
      <p:ext uri="{BB962C8B-B14F-4D97-AF65-F5344CB8AC3E}">
        <p14:creationId xmlns:p14="http://schemas.microsoft.com/office/powerpoint/2010/main" val="989924754"/>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4026"/>
        </a:solidFill>
        <a:effectLst/>
      </p:bgPr>
    </p:bg>
    <p:spTree>
      <p:nvGrpSpPr>
        <p:cNvPr id="1" name="Shape 163"/>
        <p:cNvGrpSpPr/>
        <p:nvPr/>
      </p:nvGrpSpPr>
      <p:grpSpPr>
        <a:xfrm>
          <a:off x="0" y="0"/>
          <a:ext cx="0" cy="0"/>
          <a:chOff x="0" y="0"/>
          <a:chExt cx="0" cy="0"/>
        </a:xfrm>
      </p:grpSpPr>
      <p:sp>
        <p:nvSpPr>
          <p:cNvPr id="168" name="Google Shape;168;p2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21</a:t>
            </a:fld>
            <a:endParaRPr/>
          </a:p>
        </p:txBody>
      </p:sp>
      <p:grpSp>
        <p:nvGrpSpPr>
          <p:cNvPr id="13" name="Google Shape;287;p32">
            <a:extLst>
              <a:ext uri="{FF2B5EF4-FFF2-40B4-BE49-F238E27FC236}">
                <a16:creationId xmlns:a16="http://schemas.microsoft.com/office/drawing/2014/main" id="{D467C024-C355-4502-9683-11B3BF4E0C49}"/>
              </a:ext>
            </a:extLst>
          </p:cNvPr>
          <p:cNvGrpSpPr/>
          <p:nvPr/>
        </p:nvGrpSpPr>
        <p:grpSpPr>
          <a:xfrm>
            <a:off x="2415822" y="1275644"/>
            <a:ext cx="5790805" cy="3023368"/>
            <a:chOff x="1177450" y="241631"/>
            <a:chExt cx="6173152" cy="3616776"/>
          </a:xfrm>
        </p:grpSpPr>
        <p:sp>
          <p:nvSpPr>
            <p:cNvPr id="14" name="Google Shape;288;p32">
              <a:extLst>
                <a:ext uri="{FF2B5EF4-FFF2-40B4-BE49-F238E27FC236}">
                  <a16:creationId xmlns:a16="http://schemas.microsoft.com/office/drawing/2014/main" id="{A2CB804B-A665-4F55-A0CF-999B4A282589}"/>
                </a:ext>
              </a:extLst>
            </p:cNvPr>
            <p:cNvSpPr/>
            <p:nvPr/>
          </p:nvSpPr>
          <p:spPr>
            <a:xfrm>
              <a:off x="1682275" y="241631"/>
              <a:ext cx="5161606" cy="3454973"/>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 name="Google Shape;289;p32">
              <a:extLst>
                <a:ext uri="{FF2B5EF4-FFF2-40B4-BE49-F238E27FC236}">
                  <a16:creationId xmlns:a16="http://schemas.microsoft.com/office/drawing/2014/main" id="{1ADC2F28-3A53-42B6-8883-3F4BE7BBC0F3}"/>
                </a:ext>
              </a:extLst>
            </p:cNvPr>
            <p:cNvSpPr/>
            <p:nvPr/>
          </p:nvSpPr>
          <p:spPr>
            <a:xfrm>
              <a:off x="1177450" y="3763229"/>
              <a:ext cx="6173152" cy="95178"/>
            </a:xfrm>
            <a:custGeom>
              <a:avLst/>
              <a:gdLst/>
              <a:ahLst/>
              <a:cxnLst/>
              <a:rect l="l" t="t" r="r" b="b"/>
              <a:pathLst>
                <a:path w="6173152" h="95178" extrusionOk="0">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 name="Google Shape;290;p32">
              <a:extLst>
                <a:ext uri="{FF2B5EF4-FFF2-40B4-BE49-F238E27FC236}">
                  <a16:creationId xmlns:a16="http://schemas.microsoft.com/office/drawing/2014/main" id="{B760A268-CAC6-4FE2-9C4C-0BFCA75DAC57}"/>
                </a:ext>
              </a:extLst>
            </p:cNvPr>
            <p:cNvSpPr/>
            <p:nvPr/>
          </p:nvSpPr>
          <p:spPr>
            <a:xfrm>
              <a:off x="1177450" y="3687086"/>
              <a:ext cx="6172200" cy="76142"/>
            </a:xfrm>
            <a:custGeom>
              <a:avLst/>
              <a:gdLst/>
              <a:ahLst/>
              <a:cxnLst/>
              <a:rect l="l" t="t" r="r" b="b"/>
              <a:pathLst>
                <a:path w="6172200" h="76142" extrusionOk="0">
                  <a:moveTo>
                    <a:pt x="0" y="76143"/>
                  </a:moveTo>
                  <a:lnTo>
                    <a:pt x="6172200" y="76143"/>
                  </a:lnTo>
                  <a:lnTo>
                    <a:pt x="6172200" y="0"/>
                  </a:lnTo>
                  <a:lnTo>
                    <a:pt x="0" y="0"/>
                  </a:lnTo>
                  <a:close/>
                </a:path>
              </a:pathLst>
            </a:cu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Google Shape;291;p32">
              <a:extLst>
                <a:ext uri="{FF2B5EF4-FFF2-40B4-BE49-F238E27FC236}">
                  <a16:creationId xmlns:a16="http://schemas.microsoft.com/office/drawing/2014/main" id="{DD6C6586-3D7C-44EA-8396-EFB9F9C99109}"/>
                </a:ext>
              </a:extLst>
            </p:cNvPr>
            <p:cNvSpPr/>
            <p:nvPr/>
          </p:nvSpPr>
          <p:spPr>
            <a:xfrm>
              <a:off x="3806350" y="3687086"/>
              <a:ext cx="903922" cy="47589"/>
            </a:xfrm>
            <a:custGeom>
              <a:avLst/>
              <a:gdLst/>
              <a:ahLst/>
              <a:cxnLst/>
              <a:rect l="l" t="t" r="r" b="b"/>
              <a:pathLst>
                <a:path w="903922" h="47589" extrusionOk="0">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dk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 name="ZoneTexte 5">
            <a:extLst>
              <a:ext uri="{FF2B5EF4-FFF2-40B4-BE49-F238E27FC236}">
                <a16:creationId xmlns:a16="http://schemas.microsoft.com/office/drawing/2014/main" id="{F1C03E9D-03A1-4C90-BDAE-E438AA14B678}"/>
              </a:ext>
            </a:extLst>
          </p:cNvPr>
          <p:cNvSpPr txBox="1"/>
          <p:nvPr/>
        </p:nvSpPr>
        <p:spPr>
          <a:xfrm>
            <a:off x="1202783" y="1540698"/>
            <a:ext cx="1988288" cy="2062103"/>
          </a:xfrm>
          <a:prstGeom prst="rect">
            <a:avLst/>
          </a:prstGeom>
          <a:noFill/>
        </p:spPr>
        <p:txBody>
          <a:bodyPr wrap="square" rtlCol="0">
            <a:spAutoFit/>
          </a:bodyPr>
          <a:lstStyle/>
          <a:p>
            <a:r>
              <a:rPr lang="fr-CA" sz="3200">
                <a:latin typeface="Bangers" panose="020B0604020202020204" charset="0"/>
              </a:rPr>
              <a:t>Analyse d’une réponse d’élève</a:t>
            </a:r>
          </a:p>
        </p:txBody>
      </p:sp>
      <p:pic>
        <p:nvPicPr>
          <p:cNvPr id="2" name="Média en ligne 1">
            <a:hlinkClick r:id="" action="ppaction://media"/>
            <a:extLst>
              <a:ext uri="{FF2B5EF4-FFF2-40B4-BE49-F238E27FC236}">
                <a16:creationId xmlns:a16="http://schemas.microsoft.com/office/drawing/2014/main" id="{807347F8-832C-459D-B5BE-FFC66CB3D02F}"/>
              </a:ext>
            </a:extLst>
          </p:cNvPr>
          <p:cNvPicPr>
            <a:picLocks noRot="1" noChangeAspect="1"/>
          </p:cNvPicPr>
          <p:nvPr>
            <a:videoFile r:link="rId1"/>
          </p:nvPr>
        </p:nvPicPr>
        <p:blipFill>
          <a:blip r:embed="rId4"/>
          <a:stretch>
            <a:fillRect/>
          </a:stretch>
        </p:blipFill>
        <p:spPr>
          <a:xfrm>
            <a:off x="3087511" y="1459089"/>
            <a:ext cx="4464756" cy="2511425"/>
          </a:xfrm>
          <a:prstGeom prst="rect">
            <a:avLst/>
          </a:prstGeom>
        </p:spPr>
      </p:pic>
    </p:spTree>
    <p:extLst>
      <p:ext uri="{BB962C8B-B14F-4D97-AF65-F5344CB8AC3E}">
        <p14:creationId xmlns:p14="http://schemas.microsoft.com/office/powerpoint/2010/main" val="16863485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4026"/>
        </a:solidFill>
        <a:effectLst/>
      </p:bgPr>
    </p:bg>
    <p:spTree>
      <p:nvGrpSpPr>
        <p:cNvPr id="1" name="Shape 163"/>
        <p:cNvGrpSpPr/>
        <p:nvPr/>
      </p:nvGrpSpPr>
      <p:grpSpPr>
        <a:xfrm>
          <a:off x="0" y="0"/>
          <a:ext cx="0" cy="0"/>
          <a:chOff x="0" y="0"/>
          <a:chExt cx="0" cy="0"/>
        </a:xfrm>
      </p:grpSpPr>
      <p:sp>
        <p:nvSpPr>
          <p:cNvPr id="168" name="Google Shape;168;p2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22</a:t>
            </a:fld>
            <a:endParaRPr/>
          </a:p>
        </p:txBody>
      </p:sp>
      <p:grpSp>
        <p:nvGrpSpPr>
          <p:cNvPr id="13" name="Google Shape;287;p32">
            <a:extLst>
              <a:ext uri="{FF2B5EF4-FFF2-40B4-BE49-F238E27FC236}">
                <a16:creationId xmlns:a16="http://schemas.microsoft.com/office/drawing/2014/main" id="{D467C024-C355-4502-9683-11B3BF4E0C49}"/>
              </a:ext>
            </a:extLst>
          </p:cNvPr>
          <p:cNvGrpSpPr/>
          <p:nvPr/>
        </p:nvGrpSpPr>
        <p:grpSpPr>
          <a:xfrm>
            <a:off x="2977248" y="1563400"/>
            <a:ext cx="5229379" cy="2735612"/>
            <a:chOff x="1177450" y="241631"/>
            <a:chExt cx="6173152" cy="3616776"/>
          </a:xfrm>
        </p:grpSpPr>
        <p:sp>
          <p:nvSpPr>
            <p:cNvPr id="14" name="Google Shape;288;p32">
              <a:extLst>
                <a:ext uri="{FF2B5EF4-FFF2-40B4-BE49-F238E27FC236}">
                  <a16:creationId xmlns:a16="http://schemas.microsoft.com/office/drawing/2014/main" id="{A2CB804B-A665-4F55-A0CF-999B4A282589}"/>
                </a:ext>
              </a:extLst>
            </p:cNvPr>
            <p:cNvSpPr/>
            <p:nvPr/>
          </p:nvSpPr>
          <p:spPr>
            <a:xfrm>
              <a:off x="1682275" y="241631"/>
              <a:ext cx="5161606" cy="3454973"/>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 name="Google Shape;289;p32">
              <a:extLst>
                <a:ext uri="{FF2B5EF4-FFF2-40B4-BE49-F238E27FC236}">
                  <a16:creationId xmlns:a16="http://schemas.microsoft.com/office/drawing/2014/main" id="{1ADC2F28-3A53-42B6-8883-3F4BE7BBC0F3}"/>
                </a:ext>
              </a:extLst>
            </p:cNvPr>
            <p:cNvSpPr/>
            <p:nvPr/>
          </p:nvSpPr>
          <p:spPr>
            <a:xfrm>
              <a:off x="1177450" y="3763229"/>
              <a:ext cx="6173152" cy="95178"/>
            </a:xfrm>
            <a:custGeom>
              <a:avLst/>
              <a:gdLst/>
              <a:ahLst/>
              <a:cxnLst/>
              <a:rect l="l" t="t" r="r" b="b"/>
              <a:pathLst>
                <a:path w="6173152" h="95178" extrusionOk="0">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 name="Google Shape;290;p32">
              <a:extLst>
                <a:ext uri="{FF2B5EF4-FFF2-40B4-BE49-F238E27FC236}">
                  <a16:creationId xmlns:a16="http://schemas.microsoft.com/office/drawing/2014/main" id="{B760A268-CAC6-4FE2-9C4C-0BFCA75DAC57}"/>
                </a:ext>
              </a:extLst>
            </p:cNvPr>
            <p:cNvSpPr/>
            <p:nvPr/>
          </p:nvSpPr>
          <p:spPr>
            <a:xfrm>
              <a:off x="1177450" y="3687086"/>
              <a:ext cx="6172200" cy="76142"/>
            </a:xfrm>
            <a:custGeom>
              <a:avLst/>
              <a:gdLst/>
              <a:ahLst/>
              <a:cxnLst/>
              <a:rect l="l" t="t" r="r" b="b"/>
              <a:pathLst>
                <a:path w="6172200" h="76142" extrusionOk="0">
                  <a:moveTo>
                    <a:pt x="0" y="76143"/>
                  </a:moveTo>
                  <a:lnTo>
                    <a:pt x="6172200" y="76143"/>
                  </a:lnTo>
                  <a:lnTo>
                    <a:pt x="6172200" y="0"/>
                  </a:lnTo>
                  <a:lnTo>
                    <a:pt x="0" y="0"/>
                  </a:lnTo>
                  <a:close/>
                </a:path>
              </a:pathLst>
            </a:cu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Google Shape;291;p32">
              <a:extLst>
                <a:ext uri="{FF2B5EF4-FFF2-40B4-BE49-F238E27FC236}">
                  <a16:creationId xmlns:a16="http://schemas.microsoft.com/office/drawing/2014/main" id="{DD6C6586-3D7C-44EA-8396-EFB9F9C99109}"/>
                </a:ext>
              </a:extLst>
            </p:cNvPr>
            <p:cNvSpPr/>
            <p:nvPr/>
          </p:nvSpPr>
          <p:spPr>
            <a:xfrm>
              <a:off x="3806350" y="3687086"/>
              <a:ext cx="903922" cy="47589"/>
            </a:xfrm>
            <a:custGeom>
              <a:avLst/>
              <a:gdLst/>
              <a:ahLst/>
              <a:cxnLst/>
              <a:rect l="l" t="t" r="r" b="b"/>
              <a:pathLst>
                <a:path w="903922" h="47589" extrusionOk="0">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dk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 name="ZoneTexte 5">
            <a:extLst>
              <a:ext uri="{FF2B5EF4-FFF2-40B4-BE49-F238E27FC236}">
                <a16:creationId xmlns:a16="http://schemas.microsoft.com/office/drawing/2014/main" id="{F1C03E9D-03A1-4C90-BDAE-E438AA14B678}"/>
              </a:ext>
            </a:extLst>
          </p:cNvPr>
          <p:cNvSpPr txBox="1"/>
          <p:nvPr/>
        </p:nvSpPr>
        <p:spPr>
          <a:xfrm>
            <a:off x="931968" y="1704414"/>
            <a:ext cx="2161439" cy="2062103"/>
          </a:xfrm>
          <a:prstGeom prst="rect">
            <a:avLst/>
          </a:prstGeom>
          <a:noFill/>
        </p:spPr>
        <p:txBody>
          <a:bodyPr wrap="square" rtlCol="0">
            <a:spAutoFit/>
          </a:bodyPr>
          <a:lstStyle/>
          <a:p>
            <a:r>
              <a:rPr lang="fr-CA" sz="3200">
                <a:latin typeface="Bangers" panose="020B0604020202020204" charset="0"/>
              </a:rPr>
              <a:t>Jugement des élèves à partir de la grille</a:t>
            </a:r>
          </a:p>
        </p:txBody>
      </p:sp>
      <p:pic>
        <p:nvPicPr>
          <p:cNvPr id="2" name="Média en ligne 1">
            <a:hlinkClick r:id="" action="ppaction://media"/>
            <a:extLst>
              <a:ext uri="{FF2B5EF4-FFF2-40B4-BE49-F238E27FC236}">
                <a16:creationId xmlns:a16="http://schemas.microsoft.com/office/drawing/2014/main" id="{593B5AC9-B7CD-4366-BCEF-9EE65BE7045F}"/>
              </a:ext>
            </a:extLst>
          </p:cNvPr>
          <p:cNvPicPr>
            <a:picLocks noRot="1" noChangeAspect="1"/>
          </p:cNvPicPr>
          <p:nvPr>
            <a:videoFile r:link="rId1"/>
          </p:nvPr>
        </p:nvPicPr>
        <p:blipFill>
          <a:blip r:embed="rId4"/>
          <a:stretch>
            <a:fillRect/>
          </a:stretch>
        </p:blipFill>
        <p:spPr>
          <a:xfrm>
            <a:off x="3544289" y="1704414"/>
            <a:ext cx="4114542" cy="2314430"/>
          </a:xfrm>
          <a:prstGeom prst="rect">
            <a:avLst/>
          </a:prstGeom>
        </p:spPr>
      </p:pic>
    </p:spTree>
    <p:extLst>
      <p:ext uri="{BB962C8B-B14F-4D97-AF65-F5344CB8AC3E}">
        <p14:creationId xmlns:p14="http://schemas.microsoft.com/office/powerpoint/2010/main" val="2428850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A7EB"/>
        </a:solidFill>
        <a:effectLst/>
      </p:bgPr>
    </p:bg>
    <p:spTree>
      <p:nvGrpSpPr>
        <p:cNvPr id="1" name="Shape 83"/>
        <p:cNvGrpSpPr/>
        <p:nvPr/>
      </p:nvGrpSpPr>
      <p:grpSpPr>
        <a:xfrm>
          <a:off x="0" y="0"/>
          <a:ext cx="0" cy="0"/>
          <a:chOff x="0" y="0"/>
          <a:chExt cx="0" cy="0"/>
        </a:xfrm>
      </p:grpSpPr>
      <p:sp>
        <p:nvSpPr>
          <p:cNvPr id="84" name="Google Shape;84;p13"/>
          <p:cNvSpPr txBox="1">
            <a:spLocks noGrp="1"/>
          </p:cNvSpPr>
          <p:nvPr>
            <p:ph type="ctrTitle" idx="4294967295"/>
          </p:nvPr>
        </p:nvSpPr>
        <p:spPr>
          <a:xfrm>
            <a:off x="1460201" y="2454200"/>
            <a:ext cx="291450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CA" sz="4800">
                <a:solidFill>
                  <a:srgbClr val="000000"/>
                </a:solidFill>
              </a:rPr>
              <a:t>Le jugement critique</a:t>
            </a:r>
            <a:endParaRPr sz="4800">
              <a:solidFill>
                <a:srgbClr val="000000"/>
              </a:solidFill>
            </a:endParaRPr>
          </a:p>
        </p:txBody>
      </p:sp>
      <p:pic>
        <p:nvPicPr>
          <p:cNvPr id="86" name="Google Shape;86;p13" descr="photo-1434030216411-0b793f4b4173.jpg"/>
          <p:cNvPicPr preferRelativeResize="0"/>
          <p:nvPr/>
        </p:nvPicPr>
        <p:blipFill>
          <a:blip r:embed="rId3">
            <a:alphaModFix/>
          </a:blip>
          <a:stretch>
            <a:fillRect/>
          </a:stretch>
        </p:blipFill>
        <p:spPr>
          <a:xfrm>
            <a:off x="4769300" y="518900"/>
            <a:ext cx="2515200" cy="2515200"/>
          </a:xfrm>
          <a:prstGeom prst="wedgeEllipseCallout">
            <a:avLst>
              <a:gd name="adj1" fmla="val -60049"/>
              <a:gd name="adj2" fmla="val 34410"/>
            </a:avLst>
          </a:prstGeom>
          <a:noFill/>
          <a:ln w="76200" cap="flat" cmpd="sng">
            <a:solidFill>
              <a:srgbClr val="000000"/>
            </a:solidFill>
            <a:prstDash val="solid"/>
            <a:miter lim="8000"/>
            <a:headEnd type="none" w="sm" len="sm"/>
            <a:tailEnd type="none" w="sm" len="sm"/>
          </a:ln>
        </p:spPr>
      </p:pic>
      <p:sp>
        <p:nvSpPr>
          <p:cNvPr id="87" name="Google Shape;87;p1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23</a:t>
            </a:fld>
            <a:endParaRPr/>
          </a:p>
        </p:txBody>
      </p:sp>
    </p:spTree>
    <p:extLst>
      <p:ext uri="{BB962C8B-B14F-4D97-AF65-F5344CB8AC3E}">
        <p14:creationId xmlns:p14="http://schemas.microsoft.com/office/powerpoint/2010/main" val="4155388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A7EB"/>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77D2FF-2A8A-41BA-9FB0-2E165A096BB3}"/>
              </a:ext>
            </a:extLst>
          </p:cNvPr>
          <p:cNvSpPr>
            <a:spLocks noGrp="1"/>
          </p:cNvSpPr>
          <p:nvPr>
            <p:ph type="title"/>
          </p:nvPr>
        </p:nvSpPr>
        <p:spPr>
          <a:xfrm rot="120000">
            <a:off x="890598" y="757340"/>
            <a:ext cx="6972704" cy="720000"/>
          </a:xfrm>
        </p:spPr>
        <p:txBody>
          <a:bodyPr/>
          <a:lstStyle/>
          <a:p>
            <a:pPr algn="ctr"/>
            <a:r>
              <a:rPr lang="fr-CA"/>
              <a:t>Troisième cours : deux heures</a:t>
            </a:r>
          </a:p>
        </p:txBody>
      </p:sp>
      <p:sp>
        <p:nvSpPr>
          <p:cNvPr id="3" name="Espace réservé du texte 2">
            <a:extLst>
              <a:ext uri="{FF2B5EF4-FFF2-40B4-BE49-F238E27FC236}">
                <a16:creationId xmlns:a16="http://schemas.microsoft.com/office/drawing/2014/main" id="{2DB6BE7F-298B-4A3B-BE8E-899672DCAA57}"/>
              </a:ext>
            </a:extLst>
          </p:cNvPr>
          <p:cNvSpPr>
            <a:spLocks noGrp="1"/>
          </p:cNvSpPr>
          <p:nvPr>
            <p:ph type="body" idx="1"/>
          </p:nvPr>
        </p:nvSpPr>
        <p:spPr/>
        <p:txBody>
          <a:bodyPr/>
          <a:lstStyle/>
          <a:p>
            <a:r>
              <a:rPr lang="fr-CA"/>
              <a:t>Visionnement d’une publicité d’</a:t>
            </a:r>
            <a:r>
              <a:rPr lang="fr-CA" err="1"/>
              <a:t>Héma</a:t>
            </a:r>
            <a:r>
              <a:rPr lang="fr-CA"/>
              <a:t>-Québec</a:t>
            </a:r>
          </a:p>
          <a:p>
            <a:pPr marL="730250" lvl="1" indent="-285750">
              <a:buFont typeface="Arial" panose="020B0604020202020204" pitchFamily="34" charset="0"/>
              <a:buChar char="•"/>
            </a:pPr>
            <a:r>
              <a:rPr lang="fr-CA"/>
              <a:t>Discussion sur le jugement critique (et des critères)</a:t>
            </a:r>
          </a:p>
          <a:p>
            <a:pPr marL="114300" indent="0">
              <a:buNone/>
            </a:pPr>
            <a:endParaRPr lang="fr-CA"/>
          </a:p>
          <a:p>
            <a:endParaRPr lang="fr-CA"/>
          </a:p>
        </p:txBody>
      </p:sp>
      <p:sp>
        <p:nvSpPr>
          <p:cNvPr id="4" name="Espace réservé du texte 3">
            <a:extLst>
              <a:ext uri="{FF2B5EF4-FFF2-40B4-BE49-F238E27FC236}">
                <a16:creationId xmlns:a16="http://schemas.microsoft.com/office/drawing/2014/main" id="{70FF1B10-E329-444C-AC5B-604621054917}"/>
              </a:ext>
            </a:extLst>
          </p:cNvPr>
          <p:cNvSpPr>
            <a:spLocks noGrp="1"/>
          </p:cNvSpPr>
          <p:nvPr>
            <p:ph type="body" idx="2"/>
          </p:nvPr>
        </p:nvSpPr>
        <p:spPr/>
        <p:txBody>
          <a:bodyPr/>
          <a:lstStyle/>
          <a:p>
            <a:r>
              <a:rPr lang="fr-CA"/>
              <a:t>Présentation des savoirs à mobiliser pour répondre à une question de jugement critique</a:t>
            </a:r>
          </a:p>
        </p:txBody>
      </p:sp>
      <p:sp>
        <p:nvSpPr>
          <p:cNvPr id="5" name="Espace réservé du texte 4">
            <a:extLst>
              <a:ext uri="{FF2B5EF4-FFF2-40B4-BE49-F238E27FC236}">
                <a16:creationId xmlns:a16="http://schemas.microsoft.com/office/drawing/2014/main" id="{8C7F73E9-3BEE-481B-AF1C-7B789DEA1F31}"/>
              </a:ext>
            </a:extLst>
          </p:cNvPr>
          <p:cNvSpPr>
            <a:spLocks noGrp="1"/>
          </p:cNvSpPr>
          <p:nvPr>
            <p:ph type="body" idx="3"/>
          </p:nvPr>
        </p:nvSpPr>
        <p:spPr/>
        <p:txBody>
          <a:bodyPr/>
          <a:lstStyle/>
          <a:p>
            <a:r>
              <a:rPr lang="fr-CA"/>
              <a:t>Réponse à une question de jugement critique</a:t>
            </a:r>
          </a:p>
        </p:txBody>
      </p:sp>
      <p:sp>
        <p:nvSpPr>
          <p:cNvPr id="6" name="Espace réservé du numéro de diapositive 5">
            <a:extLst>
              <a:ext uri="{FF2B5EF4-FFF2-40B4-BE49-F238E27FC236}">
                <a16:creationId xmlns:a16="http://schemas.microsoft.com/office/drawing/2014/main" id="{CAB302F4-9670-44D7-8CB4-08C03F01F2A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CA" smtClean="0"/>
              <a:t>24</a:t>
            </a:fld>
            <a:endParaRPr lang="fr-CA"/>
          </a:p>
        </p:txBody>
      </p:sp>
    </p:spTree>
    <p:extLst>
      <p:ext uri="{BB962C8B-B14F-4D97-AF65-F5344CB8AC3E}">
        <p14:creationId xmlns:p14="http://schemas.microsoft.com/office/powerpoint/2010/main" val="37095401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A7EB"/>
        </a:solidFill>
        <a:effectLst/>
      </p:bgPr>
    </p:bg>
    <p:spTree>
      <p:nvGrpSpPr>
        <p:cNvPr id="1" name="Shape 236"/>
        <p:cNvGrpSpPr/>
        <p:nvPr/>
      </p:nvGrpSpPr>
      <p:grpSpPr>
        <a:xfrm>
          <a:off x="0" y="0"/>
          <a:ext cx="0" cy="0"/>
          <a:chOff x="0" y="0"/>
          <a:chExt cx="0" cy="0"/>
        </a:xfrm>
      </p:grpSpPr>
      <p:sp>
        <p:nvSpPr>
          <p:cNvPr id="238" name="Google Shape;238;p2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25</a:t>
            </a:fld>
            <a:endParaRPr/>
          </a:p>
        </p:txBody>
      </p:sp>
      <p:sp>
        <p:nvSpPr>
          <p:cNvPr id="24" name="Google Shape;84;p13">
            <a:extLst>
              <a:ext uri="{FF2B5EF4-FFF2-40B4-BE49-F238E27FC236}">
                <a16:creationId xmlns:a16="http://schemas.microsoft.com/office/drawing/2014/main" id="{0BC9967E-479C-433A-B983-5222CD85493E}"/>
              </a:ext>
            </a:extLst>
          </p:cNvPr>
          <p:cNvSpPr txBox="1">
            <a:spLocks/>
          </p:cNvSpPr>
          <p:nvPr/>
        </p:nvSpPr>
        <p:spPr>
          <a:xfrm rot="202754">
            <a:off x="6332020" y="-48039"/>
            <a:ext cx="2797152" cy="58564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1pPr>
            <a:lvl2pPr marR="0" lvl="1"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2pPr>
            <a:lvl3pPr marR="0" lvl="2"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3pPr>
            <a:lvl4pPr marR="0" lvl="3"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4pPr>
            <a:lvl5pPr marR="0" lvl="4"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5pPr>
            <a:lvl6pPr marR="0" lvl="5"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6pPr>
            <a:lvl7pPr marR="0" lvl="6"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7pPr>
            <a:lvl8pPr marR="0" lvl="7"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8pPr>
            <a:lvl9pPr marR="0" lvl="8"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9pPr>
          </a:lstStyle>
          <a:p>
            <a:r>
              <a:rPr lang="fr-CA" sz="2800">
                <a:solidFill>
                  <a:srgbClr val="000000"/>
                </a:solidFill>
              </a:rPr>
              <a:t>Le jugement critique</a:t>
            </a:r>
          </a:p>
        </p:txBody>
      </p:sp>
      <p:grpSp>
        <p:nvGrpSpPr>
          <p:cNvPr id="21" name="Google Shape;287;p32">
            <a:extLst>
              <a:ext uri="{FF2B5EF4-FFF2-40B4-BE49-F238E27FC236}">
                <a16:creationId xmlns:a16="http://schemas.microsoft.com/office/drawing/2014/main" id="{16724E1B-145C-4DC8-84BF-5ABA5F67BA5B}"/>
              </a:ext>
            </a:extLst>
          </p:cNvPr>
          <p:cNvGrpSpPr/>
          <p:nvPr/>
        </p:nvGrpSpPr>
        <p:grpSpPr>
          <a:xfrm>
            <a:off x="1222744" y="1196622"/>
            <a:ext cx="6645612" cy="3382463"/>
            <a:chOff x="1177450" y="241631"/>
            <a:chExt cx="6173152" cy="3616776"/>
          </a:xfrm>
        </p:grpSpPr>
        <p:sp>
          <p:nvSpPr>
            <p:cNvPr id="22" name="Google Shape;288;p32">
              <a:extLst>
                <a:ext uri="{FF2B5EF4-FFF2-40B4-BE49-F238E27FC236}">
                  <a16:creationId xmlns:a16="http://schemas.microsoft.com/office/drawing/2014/main" id="{3C5DB845-852E-40B1-8B68-C73D72E13216}"/>
                </a:ext>
              </a:extLst>
            </p:cNvPr>
            <p:cNvSpPr/>
            <p:nvPr/>
          </p:nvSpPr>
          <p:spPr>
            <a:xfrm>
              <a:off x="1682275" y="241631"/>
              <a:ext cx="5161606" cy="3454973"/>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 name="Google Shape;289;p32">
              <a:extLst>
                <a:ext uri="{FF2B5EF4-FFF2-40B4-BE49-F238E27FC236}">
                  <a16:creationId xmlns:a16="http://schemas.microsoft.com/office/drawing/2014/main" id="{679B214C-0B48-4EC7-BC4D-34E6064CB399}"/>
                </a:ext>
              </a:extLst>
            </p:cNvPr>
            <p:cNvSpPr/>
            <p:nvPr/>
          </p:nvSpPr>
          <p:spPr>
            <a:xfrm>
              <a:off x="1177450" y="3763229"/>
              <a:ext cx="6173152" cy="95178"/>
            </a:xfrm>
            <a:custGeom>
              <a:avLst/>
              <a:gdLst/>
              <a:ahLst/>
              <a:cxnLst/>
              <a:rect l="l" t="t" r="r" b="b"/>
              <a:pathLst>
                <a:path w="6173152" h="95178" extrusionOk="0">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290;p32">
              <a:extLst>
                <a:ext uri="{FF2B5EF4-FFF2-40B4-BE49-F238E27FC236}">
                  <a16:creationId xmlns:a16="http://schemas.microsoft.com/office/drawing/2014/main" id="{48AE9982-86D2-40E5-A32D-43C690CC016F}"/>
                </a:ext>
              </a:extLst>
            </p:cNvPr>
            <p:cNvSpPr/>
            <p:nvPr/>
          </p:nvSpPr>
          <p:spPr>
            <a:xfrm>
              <a:off x="1177450" y="3687086"/>
              <a:ext cx="6172200" cy="76142"/>
            </a:xfrm>
            <a:custGeom>
              <a:avLst/>
              <a:gdLst/>
              <a:ahLst/>
              <a:cxnLst/>
              <a:rect l="l" t="t" r="r" b="b"/>
              <a:pathLst>
                <a:path w="6172200" h="76142" extrusionOk="0">
                  <a:moveTo>
                    <a:pt x="0" y="76143"/>
                  </a:moveTo>
                  <a:lnTo>
                    <a:pt x="6172200" y="76143"/>
                  </a:lnTo>
                  <a:lnTo>
                    <a:pt x="6172200" y="0"/>
                  </a:lnTo>
                  <a:lnTo>
                    <a:pt x="0" y="0"/>
                  </a:lnTo>
                  <a:close/>
                </a:path>
              </a:pathLst>
            </a:cu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291;p32">
              <a:extLst>
                <a:ext uri="{FF2B5EF4-FFF2-40B4-BE49-F238E27FC236}">
                  <a16:creationId xmlns:a16="http://schemas.microsoft.com/office/drawing/2014/main" id="{666DA195-E58A-4B5E-A3DE-A86403EE89F3}"/>
                </a:ext>
              </a:extLst>
            </p:cNvPr>
            <p:cNvSpPr/>
            <p:nvPr/>
          </p:nvSpPr>
          <p:spPr>
            <a:xfrm>
              <a:off x="3806350" y="3687086"/>
              <a:ext cx="903922" cy="47589"/>
            </a:xfrm>
            <a:custGeom>
              <a:avLst/>
              <a:gdLst/>
              <a:ahLst/>
              <a:cxnLst/>
              <a:rect l="l" t="t" r="r" b="b"/>
              <a:pathLst>
                <a:path w="903922" h="47589" extrusionOk="0">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dk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9" name="Google Shape;164;p22">
            <a:extLst>
              <a:ext uri="{FF2B5EF4-FFF2-40B4-BE49-F238E27FC236}">
                <a16:creationId xmlns:a16="http://schemas.microsoft.com/office/drawing/2014/main" id="{6600BFC3-2673-453A-AEF3-043235BDE2F7}"/>
              </a:ext>
            </a:extLst>
          </p:cNvPr>
          <p:cNvSpPr txBox="1">
            <a:spLocks/>
          </p:cNvSpPr>
          <p:nvPr/>
        </p:nvSpPr>
        <p:spPr>
          <a:xfrm rot="161729">
            <a:off x="660925" y="520753"/>
            <a:ext cx="4935610" cy="413552"/>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CA" sz="2000" err="1">
                <a:latin typeface="Bangers" panose="020B0604020202020204" charset="0"/>
              </a:rPr>
              <a:t>Hema</a:t>
            </a:r>
            <a:r>
              <a:rPr lang="fr-CA" sz="2000">
                <a:latin typeface="Bangers" panose="020B0604020202020204" charset="0"/>
              </a:rPr>
              <a:t>-Québec</a:t>
            </a:r>
          </a:p>
        </p:txBody>
      </p:sp>
      <p:pic>
        <p:nvPicPr>
          <p:cNvPr id="2" name="Média en ligne 1">
            <a:hlinkClick r:id="" action="ppaction://media"/>
            <a:extLst>
              <a:ext uri="{FF2B5EF4-FFF2-40B4-BE49-F238E27FC236}">
                <a16:creationId xmlns:a16="http://schemas.microsoft.com/office/drawing/2014/main" id="{7BB2CBB7-6545-46CF-A40D-10BD0425C7A9}"/>
              </a:ext>
            </a:extLst>
          </p:cNvPr>
          <p:cNvPicPr>
            <a:picLocks noRot="1" noChangeAspect="1"/>
          </p:cNvPicPr>
          <p:nvPr>
            <a:videoFile r:link="rId1"/>
          </p:nvPr>
        </p:nvPicPr>
        <p:blipFill>
          <a:blip r:embed="rId4"/>
          <a:stretch>
            <a:fillRect/>
          </a:stretch>
        </p:blipFill>
        <p:spPr>
          <a:xfrm>
            <a:off x="1947333" y="1354667"/>
            <a:ext cx="5187033" cy="2917706"/>
          </a:xfrm>
          <a:prstGeom prst="rect">
            <a:avLst/>
          </a:prstGeom>
        </p:spPr>
      </p:pic>
    </p:spTree>
    <p:extLst>
      <p:ext uri="{BB962C8B-B14F-4D97-AF65-F5344CB8AC3E}">
        <p14:creationId xmlns:p14="http://schemas.microsoft.com/office/powerpoint/2010/main" val="3405803505"/>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A7EB"/>
        </a:solidFill>
        <a:effectLst/>
      </p:bgPr>
    </p:bg>
    <p:spTree>
      <p:nvGrpSpPr>
        <p:cNvPr id="1" name="Shape 236"/>
        <p:cNvGrpSpPr/>
        <p:nvPr/>
      </p:nvGrpSpPr>
      <p:grpSpPr>
        <a:xfrm>
          <a:off x="0" y="0"/>
          <a:ext cx="0" cy="0"/>
          <a:chOff x="0" y="0"/>
          <a:chExt cx="0" cy="0"/>
        </a:xfrm>
      </p:grpSpPr>
      <p:sp>
        <p:nvSpPr>
          <p:cNvPr id="238" name="Google Shape;238;p2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26</a:t>
            </a:fld>
            <a:endParaRPr/>
          </a:p>
        </p:txBody>
      </p:sp>
      <p:sp>
        <p:nvSpPr>
          <p:cNvPr id="24" name="Google Shape;84;p13">
            <a:extLst>
              <a:ext uri="{FF2B5EF4-FFF2-40B4-BE49-F238E27FC236}">
                <a16:creationId xmlns:a16="http://schemas.microsoft.com/office/drawing/2014/main" id="{0BC9967E-479C-433A-B983-5222CD85493E}"/>
              </a:ext>
            </a:extLst>
          </p:cNvPr>
          <p:cNvSpPr txBox="1">
            <a:spLocks/>
          </p:cNvSpPr>
          <p:nvPr/>
        </p:nvSpPr>
        <p:spPr>
          <a:xfrm rot="202754">
            <a:off x="6322815" y="-43193"/>
            <a:ext cx="2767816" cy="58564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1pPr>
            <a:lvl2pPr marR="0" lvl="1"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2pPr>
            <a:lvl3pPr marR="0" lvl="2"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3pPr>
            <a:lvl4pPr marR="0" lvl="3"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4pPr>
            <a:lvl5pPr marR="0" lvl="4"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5pPr>
            <a:lvl6pPr marR="0" lvl="5"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6pPr>
            <a:lvl7pPr marR="0" lvl="6"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7pPr>
            <a:lvl8pPr marR="0" lvl="7"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8pPr>
            <a:lvl9pPr marR="0" lvl="8"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9pPr>
          </a:lstStyle>
          <a:p>
            <a:r>
              <a:rPr lang="fr-CA" sz="2800" dirty="0">
                <a:solidFill>
                  <a:srgbClr val="000000"/>
                </a:solidFill>
              </a:rPr>
              <a:t>Le jugement critique</a:t>
            </a:r>
          </a:p>
        </p:txBody>
      </p:sp>
      <p:sp>
        <p:nvSpPr>
          <p:cNvPr id="25" name="Rectangle 24">
            <a:extLst>
              <a:ext uri="{FF2B5EF4-FFF2-40B4-BE49-F238E27FC236}">
                <a16:creationId xmlns:a16="http://schemas.microsoft.com/office/drawing/2014/main" id="{59972645-AEC5-4884-8326-F06E78772400}"/>
              </a:ext>
            </a:extLst>
          </p:cNvPr>
          <p:cNvSpPr>
            <a:spLocks noChangeArrowheads="1"/>
          </p:cNvSpPr>
          <p:nvPr/>
        </p:nvSpPr>
        <p:spPr bwMode="auto">
          <a:xfrm rot="120000">
            <a:off x="294020" y="318832"/>
            <a:ext cx="39998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fr-FR" altLang="fr-FR" sz="2000" b="1" i="0" u="none" strike="noStrike" cap="none" normalizeH="0" baseline="0" dirty="0">
                <a:ln>
                  <a:noFill/>
                </a:ln>
                <a:solidFill>
                  <a:srgbClr val="2E74B5"/>
                </a:solidFill>
                <a:effectLst/>
                <a:latin typeface="Bangers" panose="020B0604020202020204" charset="0"/>
                <a:ea typeface="Times New Roman" panose="02020603050405020304" pitchFamily="18" charset="0"/>
                <a:cs typeface="Times New Roman" panose="02020603050405020304" pitchFamily="18" charset="0"/>
              </a:rPr>
              <a:t>SAVOIRS À MOBILISER POUR LE CRITÈRE 1.4</a:t>
            </a:r>
          </a:p>
          <a:p>
            <a:pPr marL="0" marR="0" lvl="0" indent="0" defTabSz="914400" rtl="0" eaLnBrk="0" fontAlgn="base" latinLnBrk="0" hangingPunct="0">
              <a:lnSpc>
                <a:spcPct val="100000"/>
              </a:lnSpc>
              <a:spcBef>
                <a:spcPct val="0"/>
              </a:spcBef>
              <a:spcAft>
                <a:spcPct val="0"/>
              </a:spcAft>
              <a:buClrTx/>
              <a:buSzTx/>
              <a:buFontTx/>
              <a:buNone/>
              <a:tabLst/>
            </a:pPr>
            <a:r>
              <a:rPr lang="fr-FR" altLang="fr-FR" sz="1600" b="1" dirty="0">
                <a:solidFill>
                  <a:schemeClr val="tx1"/>
                </a:solidFill>
                <a:latin typeface="Bangers" panose="020B0604020202020204" charset="0"/>
                <a:ea typeface="Calibri" panose="020F0502020204030204" pitchFamily="34" charset="0"/>
                <a:cs typeface="Times New Roman" panose="02020603050405020304" pitchFamily="18" charset="0"/>
              </a:rPr>
              <a:t>Jugement critique  fondé sur un ou plusieurs textes</a:t>
            </a:r>
            <a:endParaRPr kumimoji="0" lang="fr-CA" altLang="fr-FR" sz="1800" b="0" i="0" u="none" strike="noStrike" cap="none" normalizeH="0" baseline="0" dirty="0">
              <a:ln>
                <a:noFill/>
              </a:ln>
              <a:solidFill>
                <a:schemeClr val="tx1"/>
              </a:solidFill>
              <a:effectLst/>
              <a:latin typeface="Arial" panose="020B0604020202020204" pitchFamily="34" charset="0"/>
            </a:endParaRPr>
          </a:p>
        </p:txBody>
      </p:sp>
      <p:sp>
        <p:nvSpPr>
          <p:cNvPr id="49" name="Rectangle à coins arrondis 3">
            <a:extLst>
              <a:ext uri="{FF2B5EF4-FFF2-40B4-BE49-F238E27FC236}">
                <a16:creationId xmlns:a16="http://schemas.microsoft.com/office/drawing/2014/main" id="{B7B87F0D-EBDC-4A4C-9CAD-3F539C24B9E6}"/>
              </a:ext>
            </a:extLst>
          </p:cNvPr>
          <p:cNvSpPr/>
          <p:nvPr/>
        </p:nvSpPr>
        <p:spPr>
          <a:xfrm>
            <a:off x="2881731" y="1074342"/>
            <a:ext cx="3573020" cy="2730471"/>
          </a:xfrm>
          <a:prstGeom prst="roundRect">
            <a:avLst/>
          </a:prstGeom>
          <a:ln>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rot="0" spcFirstLastPara="1" vert="horz" wrap="square" lIns="38100" tIns="38100" rIns="38100" bIns="38100" numCol="1" spcCol="38100" rtlCol="0" fromWordArt="0" anchor="ctr" anchorCtr="0" forceAA="0" compatLnSpc="1">
            <a:prstTxWarp prst="textNoShape">
              <a:avLst/>
            </a:prstTxWarp>
            <a:noAutofit/>
          </a:bodyPr>
          <a:lstStyle/>
          <a:p>
            <a:r>
              <a:rPr lang="fr-CA" sz="1200" dirty="0">
                <a:latin typeface="Sniglet" panose="020B0604020202020204" charset="0"/>
              </a:rPr>
              <a:t>Le but d’</a:t>
            </a:r>
            <a:r>
              <a:rPr lang="fr-CA" sz="1200" dirty="0" err="1">
                <a:latin typeface="Sniglet" panose="020B0604020202020204" charset="0"/>
              </a:rPr>
              <a:t>Héma</a:t>
            </a:r>
            <a:r>
              <a:rPr lang="fr-CA" sz="1200" dirty="0">
                <a:latin typeface="Sniglet" panose="020B0604020202020204" charset="0"/>
              </a:rPr>
              <a:t>-Québec, avec ce dépliant, est d’attirer des donateurs issus de différentes communautés culturelles. Ce dépliant est-il efficace pour atteindre ce but?</a:t>
            </a:r>
            <a:r>
              <a:rPr lang="fr-CA" sz="1200" b="1" dirty="0">
                <a:latin typeface="Sniglet" panose="020B0604020202020204" charset="0"/>
              </a:rPr>
              <a:t> </a:t>
            </a:r>
          </a:p>
          <a:p>
            <a:r>
              <a:rPr lang="fr-CA" sz="1200" dirty="0">
                <a:latin typeface="Sniglet" panose="020B0604020202020204" charset="0"/>
              </a:rPr>
              <a:t>À l’aide de deux critères de la liste ci-dessous, justifiez votre réponse en vous appuyant sur des éléments explicites et implicites du texte ainsi que sur vos repères culturels.</a:t>
            </a:r>
          </a:p>
          <a:p>
            <a:endParaRPr lang="fr-CA" sz="1200" dirty="0">
              <a:latin typeface="Sniglet" panose="020B0604020202020204" charset="0"/>
            </a:endParaRPr>
          </a:p>
          <a:p>
            <a:pPr marL="285750" indent="-285750">
              <a:buFont typeface="Wingdings" panose="05000000000000000000" pitchFamily="2" charset="2"/>
              <a:buChar char="¨"/>
            </a:pPr>
            <a:r>
              <a:rPr lang="fr-FR" sz="1200" dirty="0">
                <a:latin typeface="Sniglet" panose="020B0604020202020204" charset="0"/>
              </a:rPr>
              <a:t>L’organisation du texte</a:t>
            </a:r>
            <a:endParaRPr lang="fr-CA" sz="1200" dirty="0">
              <a:latin typeface="Sniglet" panose="020B0604020202020204" charset="0"/>
            </a:endParaRPr>
          </a:p>
          <a:p>
            <a:pPr marL="285750" indent="-285750">
              <a:buFont typeface="Wingdings" panose="05000000000000000000" pitchFamily="2" charset="2"/>
              <a:buChar char="¨"/>
            </a:pPr>
            <a:r>
              <a:rPr lang="fr-FR" sz="1200" dirty="0">
                <a:latin typeface="Sniglet" panose="020B0604020202020204" charset="0"/>
              </a:rPr>
              <a:t>La pertinence du contenu</a:t>
            </a:r>
            <a:endParaRPr lang="fr-CA" sz="1200" dirty="0">
              <a:latin typeface="Sniglet" panose="020B0604020202020204" charset="0"/>
            </a:endParaRPr>
          </a:p>
          <a:p>
            <a:pPr marL="285750" indent="-285750">
              <a:buFont typeface="Wingdings" panose="05000000000000000000" pitchFamily="2" charset="2"/>
              <a:buChar char="¨"/>
            </a:pPr>
            <a:r>
              <a:rPr lang="fr-FR" sz="1200" dirty="0">
                <a:latin typeface="Sniglet" panose="020B0604020202020204" charset="0"/>
              </a:rPr>
              <a:t>La qualité du message transmis</a:t>
            </a:r>
            <a:endParaRPr lang="fr-CA" sz="1200" dirty="0">
              <a:latin typeface="Sniglet" panose="020B0604020202020204" charset="0"/>
            </a:endParaRPr>
          </a:p>
          <a:p>
            <a:pPr marL="285750" indent="-285750">
              <a:buFont typeface="Wingdings" panose="05000000000000000000" pitchFamily="2" charset="2"/>
              <a:buChar char="¨"/>
            </a:pPr>
            <a:r>
              <a:rPr lang="fr-FR" sz="1200" dirty="0">
                <a:latin typeface="Sniglet" panose="020B0604020202020204" charset="0"/>
              </a:rPr>
              <a:t>La crédibilité de l’information</a:t>
            </a:r>
          </a:p>
        </p:txBody>
      </p:sp>
      <p:sp>
        <p:nvSpPr>
          <p:cNvPr id="50" name="Text Box 3">
            <a:extLst>
              <a:ext uri="{FF2B5EF4-FFF2-40B4-BE49-F238E27FC236}">
                <a16:creationId xmlns:a16="http://schemas.microsoft.com/office/drawing/2014/main" id="{8C34FE87-6B5B-4F2E-869E-814F240057D3}"/>
              </a:ext>
            </a:extLst>
          </p:cNvPr>
          <p:cNvSpPr txBox="1">
            <a:spLocks noChangeArrowheads="1"/>
          </p:cNvSpPr>
          <p:nvPr/>
        </p:nvSpPr>
        <p:spPr bwMode="auto">
          <a:xfrm>
            <a:off x="399704" y="1038417"/>
            <a:ext cx="2248142" cy="1927522"/>
          </a:xfrm>
          <a:prstGeom prst="rect">
            <a:avLst/>
          </a:prstGeom>
          <a:solidFill>
            <a:srgbClr val="FFFFFF"/>
          </a:solidFill>
          <a:ln w="28575">
            <a:solidFill>
              <a:srgbClr val="7030A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CA" altLang="fr-FR" sz="1100" b="1" i="0" u="none" strike="noStrike" cap="none" normalizeH="0" baseline="0" dirty="0">
                <a:ln>
                  <a:noFill/>
                </a:ln>
                <a:solidFill>
                  <a:srgbClr val="7030A0"/>
                </a:solidFill>
                <a:effectLst/>
                <a:latin typeface="Sniglet" panose="020B0604020202020204" charset="0"/>
                <a:ea typeface="Calibri" panose="020F0502020204030204" pitchFamily="34" charset="0"/>
                <a:cs typeface="Times New Roman" panose="02020603050405020304" pitchFamily="18" charset="0"/>
              </a:rPr>
              <a:t>Écrire une séquence justificative</a:t>
            </a:r>
            <a:endParaRPr kumimoji="0" lang="fr-CA" altLang="fr-FR" sz="1100" b="0" i="0" u="none" strike="noStrike" cap="none" normalizeH="0" baseline="0" dirty="0">
              <a:ln>
                <a:noFill/>
              </a:ln>
              <a:solidFill>
                <a:schemeClr val="tx1"/>
              </a:solidFill>
              <a:effectLst/>
              <a:latin typeface="Sniglet" panose="020B0604020202020204" charset="0"/>
            </a:endParaRPr>
          </a:p>
          <a:p>
            <a:pPr marL="180975" marR="0" lvl="0" indent="-180975" algn="l" defTabSz="914400" rtl="0" eaLnBrk="0" fontAlgn="base" latinLnBrk="0" hangingPunct="0">
              <a:lnSpc>
                <a:spcPct val="100000"/>
              </a:lnSpc>
              <a:spcBef>
                <a:spcPct val="0"/>
              </a:spcBef>
              <a:spcAft>
                <a:spcPct val="0"/>
              </a:spcAft>
              <a:buClrTx/>
              <a:buSzTx/>
              <a:buFontTx/>
              <a:buChar char="•"/>
              <a:tabLst>
                <a:tab pos="180975" algn="l"/>
              </a:tabLst>
            </a:pPr>
            <a:r>
              <a:rPr kumimoji="0" lang="fr-CA" altLang="fr-FR" sz="1100" b="0" i="0" u="none" strike="noStrike" cap="none" normalizeH="0" baseline="0" dirty="0">
                <a:ln>
                  <a:noFill/>
                </a:ln>
                <a:solidFill>
                  <a:schemeClr val="tx1"/>
                </a:solidFill>
                <a:effectLst/>
                <a:latin typeface="Sniglet" panose="020B0604020202020204" charset="0"/>
                <a:ea typeface="Calibri" panose="020F0502020204030204" pitchFamily="34" charset="0"/>
                <a:cs typeface="Times New Roman" panose="02020603050405020304" pitchFamily="18" charset="0"/>
              </a:rPr>
              <a:t>Répondre à la question « Pourquoi affirmes-tu cela? »</a:t>
            </a:r>
            <a:endParaRPr kumimoji="0" lang="fr-CA" altLang="fr-FR" sz="1100" b="0" i="0" u="none" strike="noStrike" cap="none" normalizeH="0" baseline="0" dirty="0">
              <a:ln>
                <a:noFill/>
              </a:ln>
              <a:solidFill>
                <a:schemeClr val="tx1"/>
              </a:solidFill>
              <a:effectLst/>
              <a:latin typeface="Sniglet" panose="020B0604020202020204" charset="0"/>
            </a:endParaRPr>
          </a:p>
          <a:p>
            <a:pPr marL="180975" marR="0" lvl="0" indent="-180975" algn="l" defTabSz="914400" rtl="0" eaLnBrk="0" fontAlgn="base" latinLnBrk="0" hangingPunct="0">
              <a:lnSpc>
                <a:spcPct val="100000"/>
              </a:lnSpc>
              <a:spcBef>
                <a:spcPct val="0"/>
              </a:spcBef>
              <a:spcAft>
                <a:spcPct val="0"/>
              </a:spcAft>
              <a:buClrTx/>
              <a:buSzTx/>
              <a:buFontTx/>
              <a:buChar char="•"/>
              <a:tabLst>
                <a:tab pos="180975" algn="l"/>
              </a:tabLst>
            </a:pPr>
            <a:r>
              <a:rPr kumimoji="0" lang="fr-CA" altLang="fr-FR" sz="1100" b="0" i="0" u="none" strike="noStrike" cap="none" normalizeH="0" baseline="0" dirty="0">
                <a:ln>
                  <a:noFill/>
                </a:ln>
                <a:solidFill>
                  <a:schemeClr val="tx1"/>
                </a:solidFill>
                <a:effectLst/>
                <a:latin typeface="Sniglet" panose="020B0604020202020204" charset="0"/>
                <a:ea typeface="Calibri" panose="020F0502020204030204" pitchFamily="34" charset="0"/>
                <a:cs typeface="Times New Roman" panose="02020603050405020304" pitchFamily="18" charset="0"/>
              </a:rPr>
              <a:t>Première partie : affirmation </a:t>
            </a:r>
            <a:endParaRPr kumimoji="0" lang="fr-CA" altLang="fr-FR" sz="1100" b="0" i="0" u="none" strike="noStrike" cap="none" normalizeH="0" baseline="0" dirty="0">
              <a:ln>
                <a:noFill/>
              </a:ln>
              <a:solidFill>
                <a:schemeClr val="tx1"/>
              </a:solidFill>
              <a:effectLst/>
              <a:latin typeface="Sniglet" panose="020B0604020202020204" charset="0"/>
            </a:endParaRPr>
          </a:p>
          <a:p>
            <a:pPr marL="180975" marR="0" lvl="0" indent="-180975" algn="l" defTabSz="914400" rtl="0" eaLnBrk="0" fontAlgn="base" latinLnBrk="0" hangingPunct="0">
              <a:lnSpc>
                <a:spcPct val="100000"/>
              </a:lnSpc>
              <a:spcBef>
                <a:spcPct val="0"/>
              </a:spcBef>
              <a:spcAft>
                <a:spcPct val="0"/>
              </a:spcAft>
              <a:buClrTx/>
              <a:buSzTx/>
              <a:buFontTx/>
              <a:buChar char="•"/>
              <a:tabLst>
                <a:tab pos="180975" algn="l"/>
              </a:tabLst>
            </a:pPr>
            <a:r>
              <a:rPr kumimoji="0" lang="fr-CA" altLang="fr-FR" sz="1100" b="0" i="0" u="none" strike="noStrike" cap="none" normalizeH="0" baseline="0" dirty="0">
                <a:ln>
                  <a:noFill/>
                </a:ln>
                <a:solidFill>
                  <a:schemeClr val="tx1"/>
                </a:solidFill>
                <a:effectLst/>
                <a:latin typeface="Sniglet" panose="020B0604020202020204" charset="0"/>
                <a:ea typeface="Calibri" panose="020F0502020204030204" pitchFamily="34" charset="0"/>
                <a:cs typeface="Times New Roman" panose="02020603050405020304" pitchFamily="18" charset="0"/>
              </a:rPr>
              <a:t>Deuxième partie : raisons ou preuves </a:t>
            </a:r>
          </a:p>
          <a:p>
            <a:pPr marL="180975" marR="0" lvl="0" indent="-180975" algn="l" defTabSz="914400" rtl="0" eaLnBrk="0" fontAlgn="base" latinLnBrk="0" hangingPunct="0">
              <a:lnSpc>
                <a:spcPct val="100000"/>
              </a:lnSpc>
              <a:spcBef>
                <a:spcPct val="0"/>
              </a:spcBef>
              <a:spcAft>
                <a:spcPct val="0"/>
              </a:spcAft>
              <a:buClrTx/>
              <a:buSzTx/>
              <a:buFontTx/>
              <a:buChar char="•"/>
              <a:tabLst>
                <a:tab pos="180975" algn="l"/>
              </a:tabLst>
            </a:pPr>
            <a:r>
              <a:rPr lang="fr-CA" altLang="fr-FR" sz="1100" dirty="0">
                <a:solidFill>
                  <a:schemeClr val="tx1"/>
                </a:solidFill>
                <a:latin typeface="Sniglet" panose="020B0604020202020204" charset="0"/>
                <a:cs typeface="Times New Roman" panose="02020603050405020304" pitchFamily="18" charset="0"/>
              </a:rPr>
              <a:t>Troisième partie : conclusion</a:t>
            </a:r>
            <a:endParaRPr kumimoji="0" lang="fr-CA" altLang="fr-FR" sz="1100" b="0" i="0" u="none" strike="noStrike" cap="none" normalizeH="0" baseline="0" dirty="0">
              <a:ln>
                <a:noFill/>
              </a:ln>
              <a:solidFill>
                <a:schemeClr val="tx1"/>
              </a:solidFill>
              <a:effectLst/>
              <a:latin typeface="Sniglet" panose="020B0604020202020204" charset="0"/>
            </a:endParaRPr>
          </a:p>
          <a:p>
            <a:pPr marL="180975" marR="0" lvl="0" indent="-180975" algn="l" defTabSz="914400" rtl="0" eaLnBrk="0" fontAlgn="base" latinLnBrk="0" hangingPunct="0">
              <a:lnSpc>
                <a:spcPct val="100000"/>
              </a:lnSpc>
              <a:spcBef>
                <a:spcPct val="0"/>
              </a:spcBef>
              <a:spcAft>
                <a:spcPct val="0"/>
              </a:spcAft>
              <a:buClrTx/>
              <a:buSzTx/>
              <a:buFontTx/>
              <a:buChar char="•"/>
              <a:tabLst>
                <a:tab pos="180975" algn="l"/>
              </a:tabLst>
            </a:pPr>
            <a:r>
              <a:rPr kumimoji="0" lang="fr-CA" altLang="fr-FR" sz="1100" b="0" i="0" u="none" strike="noStrike" cap="none" normalizeH="0" baseline="0" dirty="0">
                <a:ln>
                  <a:noFill/>
                </a:ln>
                <a:solidFill>
                  <a:schemeClr val="tx1"/>
                </a:solidFill>
                <a:effectLst/>
                <a:latin typeface="Sniglet" panose="020B0604020202020204" charset="0"/>
                <a:ea typeface="Calibri" panose="020F0502020204030204" pitchFamily="34" charset="0"/>
                <a:cs typeface="Times New Roman" panose="02020603050405020304" pitchFamily="18" charset="0"/>
              </a:rPr>
              <a:t>Marqueurs justificatifs : puisque, parce que, à cause de, étant donné que, en raison de, etc.</a:t>
            </a:r>
            <a:endParaRPr kumimoji="0" lang="fr-CA" altLang="fr-FR" sz="1100" b="0" i="0" u="none" strike="noStrike" cap="none" normalizeH="0" baseline="0" dirty="0">
              <a:ln>
                <a:noFill/>
              </a:ln>
              <a:solidFill>
                <a:schemeClr val="tx1"/>
              </a:solidFill>
              <a:effectLst/>
              <a:latin typeface="Sniglet" panose="020B0604020202020204" charset="0"/>
            </a:endParaRPr>
          </a:p>
        </p:txBody>
      </p:sp>
      <p:sp>
        <p:nvSpPr>
          <p:cNvPr id="51" name="Zone de texte 2">
            <a:extLst>
              <a:ext uri="{FF2B5EF4-FFF2-40B4-BE49-F238E27FC236}">
                <a16:creationId xmlns:a16="http://schemas.microsoft.com/office/drawing/2014/main" id="{1448F4CC-34D6-4A3D-B201-D7DD5A64D708}"/>
              </a:ext>
            </a:extLst>
          </p:cNvPr>
          <p:cNvSpPr txBox="1">
            <a:spLocks noChangeArrowheads="1"/>
          </p:cNvSpPr>
          <p:nvPr/>
        </p:nvSpPr>
        <p:spPr bwMode="auto">
          <a:xfrm>
            <a:off x="6655982" y="623192"/>
            <a:ext cx="2057516" cy="854507"/>
          </a:xfrm>
          <a:prstGeom prst="rect">
            <a:avLst/>
          </a:prstGeom>
          <a:solidFill>
            <a:srgbClr val="FFFFFF"/>
          </a:solidFill>
          <a:ln w="28575">
            <a:solidFill>
              <a:srgbClr val="0070C0"/>
            </a:solidFill>
            <a:miter lim="800000"/>
            <a:headEnd/>
            <a:tailEnd/>
          </a:ln>
        </p:spPr>
        <p:txBody>
          <a:bodyPr vert="horz" wrap="square" lIns="91440" tIns="45720" rIns="91440" bIns="45720" numCol="1" anchor="t" anchorCtr="0" compatLnSpc="1">
            <a:prstTxWarp prst="textNoShape">
              <a:avLst/>
            </a:prstTxWarp>
          </a:bodyPr>
          <a:lstStyle/>
          <a:p>
            <a:pPr lvl="0" eaLnBrk="0" fontAlgn="base" hangingPunct="0">
              <a:spcBef>
                <a:spcPct val="0"/>
              </a:spcBef>
              <a:spcAft>
                <a:spcPct val="0"/>
              </a:spcAft>
              <a:buClrTx/>
              <a:tabLst>
                <a:tab pos="180975" algn="l"/>
              </a:tabLst>
            </a:pPr>
            <a:r>
              <a:rPr lang="fr-CA" altLang="fr-FR" sz="1200" dirty="0">
                <a:solidFill>
                  <a:srgbClr val="0070C0"/>
                </a:solidFill>
                <a:latin typeface="Sniglet" panose="020B0604020202020204" charset="0"/>
                <a:ea typeface="Calibri" panose="020F0502020204030204" pitchFamily="34" charset="0"/>
                <a:cs typeface="Times New Roman" panose="02020603050405020304" pitchFamily="18" charset="0"/>
              </a:rPr>
              <a:t>Critères</a:t>
            </a:r>
          </a:p>
          <a:p>
            <a:pPr lvl="0" eaLnBrk="0" fontAlgn="base" hangingPunct="0">
              <a:spcBef>
                <a:spcPct val="0"/>
              </a:spcBef>
              <a:spcAft>
                <a:spcPct val="0"/>
              </a:spcAft>
              <a:buClrTx/>
              <a:tabLst>
                <a:tab pos="180975" algn="l"/>
              </a:tabLst>
            </a:pPr>
            <a:r>
              <a:rPr lang="fr-CA" altLang="fr-FR" sz="1200" dirty="0">
                <a:solidFill>
                  <a:schemeClr val="tx1"/>
                </a:solidFill>
                <a:latin typeface="Sniglet" panose="020B0604020202020204" charset="0"/>
                <a:ea typeface="Calibri" panose="020F0502020204030204" pitchFamily="34" charset="0"/>
                <a:cs typeface="Times New Roman" panose="02020603050405020304" pitchFamily="18" charset="0"/>
              </a:rPr>
              <a:t>Éléments sur lesquels on se base pour émettre un jugement ou une opinion.</a:t>
            </a:r>
            <a:endParaRPr kumimoji="0" lang="fr-CA" altLang="fr-FR" sz="1200" b="1" i="0" u="none" strike="noStrike" cap="none" normalizeH="0" baseline="0" dirty="0">
              <a:ln>
                <a:noFill/>
              </a:ln>
              <a:solidFill>
                <a:srgbClr val="0070C0"/>
              </a:solidFill>
              <a:effectLst/>
              <a:latin typeface="Sniglet" panose="020B0604020202020204" charset="0"/>
              <a:ea typeface="Calibri" panose="020F0502020204030204" pitchFamily="34" charset="0"/>
              <a:cs typeface="Times New Roman" panose="02020603050405020304" pitchFamily="18" charset="0"/>
            </a:endParaRPr>
          </a:p>
        </p:txBody>
      </p:sp>
      <p:sp>
        <p:nvSpPr>
          <p:cNvPr id="52" name="Text Box 13">
            <a:extLst>
              <a:ext uri="{FF2B5EF4-FFF2-40B4-BE49-F238E27FC236}">
                <a16:creationId xmlns:a16="http://schemas.microsoft.com/office/drawing/2014/main" id="{5CFE1A6D-7C8B-4342-8ADC-3B47A65712AB}"/>
              </a:ext>
            </a:extLst>
          </p:cNvPr>
          <p:cNvSpPr txBox="1">
            <a:spLocks noChangeArrowheads="1"/>
          </p:cNvSpPr>
          <p:nvPr/>
        </p:nvSpPr>
        <p:spPr bwMode="auto">
          <a:xfrm>
            <a:off x="6774170" y="1872745"/>
            <a:ext cx="1939327" cy="1551840"/>
          </a:xfrm>
          <a:prstGeom prst="rect">
            <a:avLst/>
          </a:prstGeom>
          <a:solidFill>
            <a:srgbClr val="FFFF2D"/>
          </a:solidFill>
          <a:ln w="28575">
            <a:solidFill>
              <a:srgbClr val="FFFF00"/>
            </a:solidFill>
            <a:miter lim="800000"/>
            <a:headEnd/>
            <a:tailEnd/>
          </a:ln>
        </p:spPr>
        <p:txBody>
          <a:bodyPr vert="horz" wrap="square" lIns="91440" tIns="45720" rIns="91440" bIns="45720" numCol="1" anchor="t" anchorCtr="0" compatLnSpc="1">
            <a:prstTxWarp prst="textNoShape">
              <a:avLst/>
            </a:prstTxWarp>
          </a:bodyPr>
          <a:lstStyle/>
          <a:p>
            <a:pPr lvl="0" eaLnBrk="0" fontAlgn="base" hangingPunct="0">
              <a:spcBef>
                <a:spcPct val="0"/>
              </a:spcBef>
              <a:spcAft>
                <a:spcPct val="0"/>
              </a:spcAft>
            </a:pPr>
            <a:r>
              <a:rPr lang="fr-CA" altLang="fr-FR" sz="1100" dirty="0">
                <a:latin typeface="Sniglet" panose="020B0604020202020204" charset="0"/>
                <a:ea typeface="Calibri" panose="020F0502020204030204" pitchFamily="34" charset="0"/>
                <a:cs typeface="Times New Roman" panose="02020603050405020304" pitchFamily="18" charset="0"/>
              </a:rPr>
              <a:t>Ce qui est sous-entendu ou suggéré à partir d’indices dans le texte. Pour dégager des éléments implicite, le lecteur doit faire des liens entres différents indices dans le texte ou entre des indices et ses connaissances.</a:t>
            </a:r>
            <a:endParaRPr kumimoji="0" lang="fr-CA" altLang="fr-FR" b="0" i="0" u="none" strike="noStrike" cap="none" normalizeH="0" baseline="0" dirty="0">
              <a:ln>
                <a:noFill/>
              </a:ln>
              <a:solidFill>
                <a:schemeClr val="tx1"/>
              </a:solidFill>
              <a:effectLst/>
              <a:latin typeface="Sniglet" panose="020B0604020202020204" charset="0"/>
            </a:endParaRPr>
          </a:p>
        </p:txBody>
      </p:sp>
      <p:sp>
        <p:nvSpPr>
          <p:cNvPr id="53" name="Text Box 12">
            <a:extLst>
              <a:ext uri="{FF2B5EF4-FFF2-40B4-BE49-F238E27FC236}">
                <a16:creationId xmlns:a16="http://schemas.microsoft.com/office/drawing/2014/main" id="{67899487-BDC4-4CBA-9132-E83A7878A4E7}"/>
              </a:ext>
            </a:extLst>
          </p:cNvPr>
          <p:cNvSpPr txBox="1">
            <a:spLocks noChangeArrowheads="1"/>
          </p:cNvSpPr>
          <p:nvPr/>
        </p:nvSpPr>
        <p:spPr bwMode="auto">
          <a:xfrm>
            <a:off x="900321" y="3878562"/>
            <a:ext cx="1747525" cy="693437"/>
          </a:xfrm>
          <a:prstGeom prst="rect">
            <a:avLst/>
          </a:prstGeom>
          <a:solidFill>
            <a:srgbClr val="FF0000"/>
          </a:solidFill>
          <a:ln w="28575">
            <a:solidFill>
              <a:srgbClr val="FF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tabLst/>
            </a:pPr>
            <a:r>
              <a:rPr kumimoji="0" lang="fr-CA" altLang="fr-FR" sz="1100" b="0" i="0" u="none" strike="noStrike" cap="none" normalizeH="0" baseline="0" dirty="0">
                <a:ln>
                  <a:noFill/>
                </a:ln>
                <a:solidFill>
                  <a:schemeClr val="bg1"/>
                </a:solidFill>
                <a:effectLst/>
                <a:latin typeface="Sniglet" panose="020B0604020202020204" charset="0"/>
                <a:ea typeface="Calibri" panose="020F0502020204030204" pitchFamily="34" charset="0"/>
                <a:cs typeface="Times New Roman" panose="02020603050405020304" pitchFamily="18" charset="0"/>
              </a:rPr>
              <a:t>Ce qui est écrit fa façon claire et précise dans le texte.</a:t>
            </a:r>
            <a:endParaRPr kumimoji="0" lang="fr-CA" altLang="fr-FR" sz="1100" b="0" i="0" u="none" strike="noStrike" cap="none" normalizeH="0" baseline="0" dirty="0">
              <a:ln>
                <a:noFill/>
              </a:ln>
              <a:solidFill>
                <a:schemeClr val="bg1"/>
              </a:solidFill>
              <a:effectLst/>
              <a:latin typeface="Sniglet" panose="020B060402020202020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CA" altLang="fr-FR" sz="1800" b="0" i="0" u="none" strike="noStrike" cap="none" normalizeH="0" baseline="0" dirty="0">
              <a:ln>
                <a:noFill/>
              </a:ln>
              <a:solidFill>
                <a:schemeClr val="tx1"/>
              </a:solidFill>
              <a:effectLst/>
              <a:latin typeface="Arial" panose="020B0604020202020204" pitchFamily="34" charset="0"/>
            </a:endParaRPr>
          </a:p>
        </p:txBody>
      </p:sp>
      <p:sp>
        <p:nvSpPr>
          <p:cNvPr id="55" name="Text Box 14">
            <a:extLst>
              <a:ext uri="{FF2B5EF4-FFF2-40B4-BE49-F238E27FC236}">
                <a16:creationId xmlns:a16="http://schemas.microsoft.com/office/drawing/2014/main" id="{31B0EEF7-0A92-44E6-847A-51DB371BEF7F}"/>
              </a:ext>
            </a:extLst>
          </p:cNvPr>
          <p:cNvSpPr txBox="1">
            <a:spLocks noChangeArrowheads="1"/>
          </p:cNvSpPr>
          <p:nvPr/>
        </p:nvSpPr>
        <p:spPr bwMode="auto">
          <a:xfrm>
            <a:off x="3251201" y="3981386"/>
            <a:ext cx="5206999" cy="854507"/>
          </a:xfrm>
          <a:prstGeom prst="rect">
            <a:avLst/>
          </a:prstGeom>
          <a:solidFill>
            <a:srgbClr val="FFC000"/>
          </a:solidFill>
          <a:ln w="28575">
            <a:solidFill>
              <a:srgbClr val="FFC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dirty="0">
                <a:ln>
                  <a:noFill/>
                </a:ln>
                <a:solidFill>
                  <a:srgbClr val="000000"/>
                </a:solidFill>
                <a:effectLst/>
                <a:latin typeface="Sniglet" panose="020B0604020202020204" charset="0"/>
                <a:ea typeface="Calibri" panose="020F0502020204030204" pitchFamily="34" charset="0"/>
                <a:cs typeface="Times New Roman" panose="02020603050405020304" pitchFamily="18" charset="0"/>
              </a:rPr>
              <a:t>Évènement, produit médiatique, objet de la vie courante, objet patrimonial, œuvre d'art, découverte scientifique, référence territoriale, personnalité, valeur socioculturelle, mode de pensée, problématique contemporaine, expression langagière, etc. qui a une signification particulière sur le plan culturel.</a:t>
            </a:r>
            <a:endParaRPr kumimoji="0" lang="fr-FR" altLang="fr-FR" sz="1800" b="0" i="0" u="none" strike="noStrike" cap="none" normalizeH="0" baseline="0" dirty="0">
              <a:ln>
                <a:noFill/>
              </a:ln>
              <a:solidFill>
                <a:schemeClr val="tx1"/>
              </a:solidFill>
              <a:effectLst/>
              <a:latin typeface="Sniglet" panose="020B0604020202020204" charset="0"/>
            </a:endParaRPr>
          </a:p>
        </p:txBody>
      </p:sp>
      <mc:AlternateContent xmlns:mc="http://schemas.openxmlformats.org/markup-compatibility/2006" xmlns:p14="http://schemas.microsoft.com/office/powerpoint/2010/main">
        <mc:Choice Requires="p14">
          <p:contentPart p14:bwMode="auto" r:id="rId3">
            <p14:nvContentPartPr>
              <p14:cNvPr id="2" name="Entrée manuscrite 1">
                <a:extLst>
                  <a:ext uri="{FF2B5EF4-FFF2-40B4-BE49-F238E27FC236}">
                    <a16:creationId xmlns:a16="http://schemas.microsoft.com/office/drawing/2014/main" id="{E66B0368-C94F-1247-9CA5-6EC0880C4C35}"/>
                  </a:ext>
                </a:extLst>
              </p14:cNvPr>
              <p14:cNvContentPartPr/>
              <p14:nvPr/>
            </p14:nvContentPartPr>
            <p14:xfrm>
              <a:off x="3693160" y="2099200"/>
              <a:ext cx="929880" cy="15480"/>
            </p14:xfrm>
          </p:contentPart>
        </mc:Choice>
        <mc:Fallback xmlns="">
          <p:pic>
            <p:nvPicPr>
              <p:cNvPr id="2" name="Entrée manuscrite 1">
                <a:extLst>
                  <a:ext uri="{FF2B5EF4-FFF2-40B4-BE49-F238E27FC236}">
                    <a16:creationId xmlns:a16="http://schemas.microsoft.com/office/drawing/2014/main" id="{E66B0368-C94F-1247-9CA5-6EC0880C4C35}"/>
                  </a:ext>
                </a:extLst>
              </p:cNvPr>
              <p:cNvPicPr/>
              <p:nvPr/>
            </p:nvPicPr>
            <p:blipFill>
              <a:blip r:embed="rId4"/>
              <a:stretch>
                <a:fillRect/>
              </a:stretch>
            </p:blipFill>
            <p:spPr>
              <a:xfrm>
                <a:off x="3657160" y="2028836"/>
                <a:ext cx="1001520" cy="155855"/>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Entrée manuscrite 4">
                <a:extLst>
                  <a:ext uri="{FF2B5EF4-FFF2-40B4-BE49-F238E27FC236}">
                    <a16:creationId xmlns:a16="http://schemas.microsoft.com/office/drawing/2014/main" id="{E620E8B2-93AC-744C-A512-C72C1C6BF92C}"/>
                  </a:ext>
                </a:extLst>
              </p14:cNvPr>
              <p14:cNvContentPartPr/>
              <p14:nvPr/>
            </p14:nvContentPartPr>
            <p14:xfrm>
              <a:off x="3037600" y="2277040"/>
              <a:ext cx="589680" cy="36000"/>
            </p14:xfrm>
          </p:contentPart>
        </mc:Choice>
        <mc:Fallback xmlns="">
          <p:pic>
            <p:nvPicPr>
              <p:cNvPr id="5" name="Entrée manuscrite 4">
                <a:extLst>
                  <a:ext uri="{FF2B5EF4-FFF2-40B4-BE49-F238E27FC236}">
                    <a16:creationId xmlns:a16="http://schemas.microsoft.com/office/drawing/2014/main" id="{E620E8B2-93AC-744C-A512-C72C1C6BF92C}"/>
                  </a:ext>
                </a:extLst>
              </p:cNvPr>
              <p:cNvPicPr/>
              <p:nvPr/>
            </p:nvPicPr>
            <p:blipFill>
              <a:blip r:embed="rId6"/>
              <a:stretch>
                <a:fillRect/>
              </a:stretch>
            </p:blipFill>
            <p:spPr>
              <a:xfrm>
                <a:off x="3001600" y="2205040"/>
                <a:ext cx="6613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Entrée manuscrite 10">
                <a:extLst>
                  <a:ext uri="{FF2B5EF4-FFF2-40B4-BE49-F238E27FC236}">
                    <a16:creationId xmlns:a16="http://schemas.microsoft.com/office/drawing/2014/main" id="{984A09C6-4AC6-B546-B743-4BD693811F1A}"/>
                  </a:ext>
                </a:extLst>
              </p14:cNvPr>
              <p14:cNvContentPartPr/>
              <p14:nvPr/>
            </p14:nvContentPartPr>
            <p14:xfrm>
              <a:off x="4556440" y="2424280"/>
              <a:ext cx="660600" cy="25920"/>
            </p14:xfrm>
          </p:contentPart>
        </mc:Choice>
        <mc:Fallback xmlns="">
          <p:pic>
            <p:nvPicPr>
              <p:cNvPr id="11" name="Entrée manuscrite 10">
                <a:extLst>
                  <a:ext uri="{FF2B5EF4-FFF2-40B4-BE49-F238E27FC236}">
                    <a16:creationId xmlns:a16="http://schemas.microsoft.com/office/drawing/2014/main" id="{984A09C6-4AC6-B546-B743-4BD693811F1A}"/>
                  </a:ext>
                </a:extLst>
              </p:cNvPr>
              <p:cNvPicPr/>
              <p:nvPr/>
            </p:nvPicPr>
            <p:blipFill>
              <a:blip r:embed="rId8"/>
              <a:stretch>
                <a:fillRect/>
              </a:stretch>
            </p:blipFill>
            <p:spPr>
              <a:xfrm>
                <a:off x="4520440" y="2352280"/>
                <a:ext cx="73224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4" name="Entrée manuscrite 13">
                <a:extLst>
                  <a:ext uri="{FF2B5EF4-FFF2-40B4-BE49-F238E27FC236}">
                    <a16:creationId xmlns:a16="http://schemas.microsoft.com/office/drawing/2014/main" id="{602ED135-17EE-8D4D-9FEF-299F1F66A0DC}"/>
                  </a:ext>
                </a:extLst>
              </p14:cNvPr>
              <p14:cNvContentPartPr/>
              <p14:nvPr/>
            </p14:nvContentPartPr>
            <p14:xfrm>
              <a:off x="3819880" y="2622280"/>
              <a:ext cx="1275480" cy="61200"/>
            </p14:xfrm>
          </p:contentPart>
        </mc:Choice>
        <mc:Fallback xmlns="">
          <p:pic>
            <p:nvPicPr>
              <p:cNvPr id="14" name="Entrée manuscrite 13">
                <a:extLst>
                  <a:ext uri="{FF2B5EF4-FFF2-40B4-BE49-F238E27FC236}">
                    <a16:creationId xmlns:a16="http://schemas.microsoft.com/office/drawing/2014/main" id="{602ED135-17EE-8D4D-9FEF-299F1F66A0DC}"/>
                  </a:ext>
                </a:extLst>
              </p:cNvPr>
              <p:cNvPicPr/>
              <p:nvPr/>
            </p:nvPicPr>
            <p:blipFill>
              <a:blip r:embed="rId10"/>
              <a:stretch>
                <a:fillRect/>
              </a:stretch>
            </p:blipFill>
            <p:spPr>
              <a:xfrm>
                <a:off x="3783880" y="2550280"/>
                <a:ext cx="134712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8" name="Entrée manuscrite 17">
                <a:extLst>
                  <a:ext uri="{FF2B5EF4-FFF2-40B4-BE49-F238E27FC236}">
                    <a16:creationId xmlns:a16="http://schemas.microsoft.com/office/drawing/2014/main" id="{1E071BA8-766C-3547-9AA4-11786A1669D3}"/>
                  </a:ext>
                </a:extLst>
              </p14:cNvPr>
              <p14:cNvContentPartPr/>
              <p14:nvPr/>
            </p14:nvContentPartPr>
            <p14:xfrm>
              <a:off x="3026517" y="2421707"/>
              <a:ext cx="1311120" cy="60840"/>
            </p14:xfrm>
          </p:contentPart>
        </mc:Choice>
        <mc:Fallback xmlns="">
          <p:pic>
            <p:nvPicPr>
              <p:cNvPr id="18" name="Entrée manuscrite 17">
                <a:extLst>
                  <a:ext uri="{FF2B5EF4-FFF2-40B4-BE49-F238E27FC236}">
                    <a16:creationId xmlns:a16="http://schemas.microsoft.com/office/drawing/2014/main" id="{1E071BA8-766C-3547-9AA4-11786A1669D3}"/>
                  </a:ext>
                </a:extLst>
              </p:cNvPr>
              <p:cNvPicPr/>
              <p:nvPr/>
            </p:nvPicPr>
            <p:blipFill>
              <a:blip r:embed="rId12"/>
              <a:stretch>
                <a:fillRect/>
              </a:stretch>
            </p:blipFill>
            <p:spPr>
              <a:xfrm>
                <a:off x="2990507" y="2349707"/>
                <a:ext cx="138278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9" name="Entrée manuscrite 18">
                <a:extLst>
                  <a:ext uri="{FF2B5EF4-FFF2-40B4-BE49-F238E27FC236}">
                    <a16:creationId xmlns:a16="http://schemas.microsoft.com/office/drawing/2014/main" id="{3957825C-E24F-0F4F-9B4D-04DAA4A13610}"/>
                  </a:ext>
                </a:extLst>
              </p14:cNvPr>
              <p14:cNvContentPartPr/>
              <p14:nvPr/>
            </p14:nvContentPartPr>
            <p14:xfrm>
              <a:off x="4673440" y="1372720"/>
              <a:ext cx="1971360" cy="660600"/>
            </p14:xfrm>
          </p:contentPart>
        </mc:Choice>
        <mc:Fallback xmlns="">
          <p:pic>
            <p:nvPicPr>
              <p:cNvPr id="19" name="Entrée manuscrite 18">
                <a:extLst>
                  <a:ext uri="{FF2B5EF4-FFF2-40B4-BE49-F238E27FC236}">
                    <a16:creationId xmlns:a16="http://schemas.microsoft.com/office/drawing/2014/main" id="{3957825C-E24F-0F4F-9B4D-04DAA4A13610}"/>
                  </a:ext>
                </a:extLst>
              </p:cNvPr>
              <p:cNvPicPr/>
              <p:nvPr/>
            </p:nvPicPr>
            <p:blipFill>
              <a:blip r:embed="rId14"/>
              <a:stretch>
                <a:fillRect/>
              </a:stretch>
            </p:blipFill>
            <p:spPr>
              <a:xfrm>
                <a:off x="4657963" y="1357248"/>
                <a:ext cx="2001954" cy="691183"/>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1" name="Entrée manuscrite 20">
                <a:extLst>
                  <a:ext uri="{FF2B5EF4-FFF2-40B4-BE49-F238E27FC236}">
                    <a16:creationId xmlns:a16="http://schemas.microsoft.com/office/drawing/2014/main" id="{2023CBB0-4C45-A246-9A8C-C3E24101DF46}"/>
                  </a:ext>
                </a:extLst>
              </p14:cNvPr>
              <p14:cNvContentPartPr/>
              <p14:nvPr/>
            </p14:nvContentPartPr>
            <p14:xfrm>
              <a:off x="2631160" y="2021440"/>
              <a:ext cx="401760" cy="261000"/>
            </p14:xfrm>
          </p:contentPart>
        </mc:Choice>
        <mc:Fallback xmlns="">
          <p:pic>
            <p:nvPicPr>
              <p:cNvPr id="21" name="Entrée manuscrite 20">
                <a:extLst>
                  <a:ext uri="{FF2B5EF4-FFF2-40B4-BE49-F238E27FC236}">
                    <a16:creationId xmlns:a16="http://schemas.microsoft.com/office/drawing/2014/main" id="{2023CBB0-4C45-A246-9A8C-C3E24101DF46}"/>
                  </a:ext>
                </a:extLst>
              </p:cNvPr>
              <p:cNvPicPr/>
              <p:nvPr/>
            </p:nvPicPr>
            <p:blipFill>
              <a:blip r:embed="rId16"/>
              <a:stretch>
                <a:fillRect/>
              </a:stretch>
            </p:blipFill>
            <p:spPr>
              <a:xfrm>
                <a:off x="2615694" y="2005939"/>
                <a:ext cx="432333" cy="291642"/>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2" name="Entrée manuscrite 21">
                <a:extLst>
                  <a:ext uri="{FF2B5EF4-FFF2-40B4-BE49-F238E27FC236}">
                    <a16:creationId xmlns:a16="http://schemas.microsoft.com/office/drawing/2014/main" id="{47DDD6C2-ECC5-464F-A416-814592600C8A}"/>
                  </a:ext>
                </a:extLst>
              </p14:cNvPr>
              <p14:cNvContentPartPr/>
              <p14:nvPr/>
            </p14:nvContentPartPr>
            <p14:xfrm>
              <a:off x="2397520" y="2525800"/>
              <a:ext cx="614880" cy="1346400"/>
            </p14:xfrm>
          </p:contentPart>
        </mc:Choice>
        <mc:Fallback xmlns="">
          <p:pic>
            <p:nvPicPr>
              <p:cNvPr id="22" name="Entrée manuscrite 21">
                <a:extLst>
                  <a:ext uri="{FF2B5EF4-FFF2-40B4-BE49-F238E27FC236}">
                    <a16:creationId xmlns:a16="http://schemas.microsoft.com/office/drawing/2014/main" id="{47DDD6C2-ECC5-464F-A416-814592600C8A}"/>
                  </a:ext>
                </a:extLst>
              </p:cNvPr>
              <p:cNvPicPr/>
              <p:nvPr/>
            </p:nvPicPr>
            <p:blipFill>
              <a:blip r:embed="rId18"/>
              <a:stretch>
                <a:fillRect/>
              </a:stretch>
            </p:blipFill>
            <p:spPr>
              <a:xfrm>
                <a:off x="2382040" y="2510320"/>
                <a:ext cx="645480" cy="1377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3" name="Entrée manuscrite 22">
                <a:extLst>
                  <a:ext uri="{FF2B5EF4-FFF2-40B4-BE49-F238E27FC236}">
                    <a16:creationId xmlns:a16="http://schemas.microsoft.com/office/drawing/2014/main" id="{853D05CF-5559-9044-8E9E-85042CD00CAF}"/>
                  </a:ext>
                </a:extLst>
              </p14:cNvPr>
              <p14:cNvContentPartPr/>
              <p14:nvPr/>
            </p14:nvContentPartPr>
            <p14:xfrm>
              <a:off x="5227120" y="2485120"/>
              <a:ext cx="1575000" cy="409680"/>
            </p14:xfrm>
          </p:contentPart>
        </mc:Choice>
        <mc:Fallback xmlns="">
          <p:pic>
            <p:nvPicPr>
              <p:cNvPr id="23" name="Entrée manuscrite 22">
                <a:extLst>
                  <a:ext uri="{FF2B5EF4-FFF2-40B4-BE49-F238E27FC236}">
                    <a16:creationId xmlns:a16="http://schemas.microsoft.com/office/drawing/2014/main" id="{853D05CF-5559-9044-8E9E-85042CD00CAF}"/>
                  </a:ext>
                </a:extLst>
              </p:cNvPr>
              <p:cNvPicPr/>
              <p:nvPr/>
            </p:nvPicPr>
            <p:blipFill>
              <a:blip r:embed="rId20"/>
              <a:stretch>
                <a:fillRect/>
              </a:stretch>
            </p:blipFill>
            <p:spPr>
              <a:xfrm>
                <a:off x="5206600" y="2464582"/>
                <a:ext cx="1615680" cy="450396"/>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6" name="Entrée manuscrite 25">
                <a:extLst>
                  <a:ext uri="{FF2B5EF4-FFF2-40B4-BE49-F238E27FC236}">
                    <a16:creationId xmlns:a16="http://schemas.microsoft.com/office/drawing/2014/main" id="{AEBCF07F-9C4C-EA4B-B3A8-FB85066B9D04}"/>
                  </a:ext>
                </a:extLst>
              </p14:cNvPr>
              <p14:cNvContentPartPr/>
              <p14:nvPr/>
            </p14:nvContentPartPr>
            <p14:xfrm>
              <a:off x="5140720" y="2723800"/>
              <a:ext cx="741960" cy="1231920"/>
            </p14:xfrm>
          </p:contentPart>
        </mc:Choice>
        <mc:Fallback xmlns="">
          <p:pic>
            <p:nvPicPr>
              <p:cNvPr id="26" name="Entrée manuscrite 25">
                <a:extLst>
                  <a:ext uri="{FF2B5EF4-FFF2-40B4-BE49-F238E27FC236}">
                    <a16:creationId xmlns:a16="http://schemas.microsoft.com/office/drawing/2014/main" id="{AEBCF07F-9C4C-EA4B-B3A8-FB85066B9D04}"/>
                  </a:ext>
                </a:extLst>
              </p:cNvPr>
              <p:cNvPicPr/>
              <p:nvPr/>
            </p:nvPicPr>
            <p:blipFill>
              <a:blip r:embed="rId22"/>
              <a:stretch>
                <a:fillRect/>
              </a:stretch>
            </p:blipFill>
            <p:spPr>
              <a:xfrm>
                <a:off x="5125240" y="2708320"/>
                <a:ext cx="772560" cy="1262520"/>
              </a:xfrm>
              <a:prstGeom prst="rect">
                <a:avLst/>
              </a:prstGeom>
            </p:spPr>
          </p:pic>
        </mc:Fallback>
      </mc:AlternateContent>
    </p:spTree>
    <p:extLst>
      <p:ext uri="{BB962C8B-B14F-4D97-AF65-F5344CB8AC3E}">
        <p14:creationId xmlns:p14="http://schemas.microsoft.com/office/powerpoint/2010/main" val="363233054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A7EB"/>
        </a:solidFill>
        <a:effectLst/>
      </p:bgPr>
    </p:bg>
    <p:spTree>
      <p:nvGrpSpPr>
        <p:cNvPr id="1" name="Shape 426"/>
        <p:cNvGrpSpPr/>
        <p:nvPr/>
      </p:nvGrpSpPr>
      <p:grpSpPr>
        <a:xfrm>
          <a:off x="0" y="0"/>
          <a:ext cx="0" cy="0"/>
          <a:chOff x="0" y="0"/>
          <a:chExt cx="0" cy="0"/>
        </a:xfrm>
      </p:grpSpPr>
      <p:sp>
        <p:nvSpPr>
          <p:cNvPr id="427" name="Google Shape;427;p41"/>
          <p:cNvSpPr txBox="1">
            <a:spLocks noGrp="1"/>
          </p:cNvSpPr>
          <p:nvPr>
            <p:ph type="title" idx="4294967295"/>
          </p:nvPr>
        </p:nvSpPr>
        <p:spPr>
          <a:xfrm>
            <a:off x="399103" y="308591"/>
            <a:ext cx="3844651" cy="467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CA" sz="3200"/>
              <a:t>Dépliant </a:t>
            </a:r>
            <a:r>
              <a:rPr lang="fr-CA" sz="3200" err="1"/>
              <a:t>HÉma-québec</a:t>
            </a:r>
            <a:endParaRPr lang="fr-CA" sz="3200"/>
          </a:p>
        </p:txBody>
      </p:sp>
      <p:sp>
        <p:nvSpPr>
          <p:cNvPr id="428" name="Google Shape;428;p4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27</a:t>
            </a:fld>
            <a:endParaRPr/>
          </a:p>
        </p:txBody>
      </p:sp>
      <p:pic>
        <p:nvPicPr>
          <p:cNvPr id="38" name="Image 37">
            <a:hlinkClick r:id="rId3"/>
            <a:extLst>
              <a:ext uri="{FF2B5EF4-FFF2-40B4-BE49-F238E27FC236}">
                <a16:creationId xmlns:a16="http://schemas.microsoft.com/office/drawing/2014/main" id="{12723838-11C6-4E4D-9387-E72010782FA4}"/>
              </a:ext>
            </a:extLst>
          </p:cNvPr>
          <p:cNvPicPr>
            <a:picLocks noChangeAspect="1"/>
          </p:cNvPicPr>
          <p:nvPr/>
        </p:nvPicPr>
        <p:blipFill>
          <a:blip r:embed="rId4"/>
          <a:stretch>
            <a:fillRect/>
          </a:stretch>
        </p:blipFill>
        <p:spPr>
          <a:xfrm>
            <a:off x="262200" y="864069"/>
            <a:ext cx="1852448" cy="3714044"/>
          </a:xfrm>
          <a:prstGeom prst="rect">
            <a:avLst/>
          </a:prstGeom>
        </p:spPr>
      </p:pic>
      <p:pic>
        <p:nvPicPr>
          <p:cNvPr id="39" name="Image 38">
            <a:extLst>
              <a:ext uri="{FF2B5EF4-FFF2-40B4-BE49-F238E27FC236}">
                <a16:creationId xmlns:a16="http://schemas.microsoft.com/office/drawing/2014/main" id="{EC095B0D-F26A-4D03-B6A7-17D7CBA4213F}"/>
              </a:ext>
            </a:extLst>
          </p:cNvPr>
          <p:cNvPicPr>
            <a:picLocks noChangeAspect="1"/>
          </p:cNvPicPr>
          <p:nvPr/>
        </p:nvPicPr>
        <p:blipFill>
          <a:blip r:embed="rId5"/>
          <a:stretch>
            <a:fillRect/>
          </a:stretch>
        </p:blipFill>
        <p:spPr>
          <a:xfrm>
            <a:off x="2233642" y="1375764"/>
            <a:ext cx="2391971" cy="2391971"/>
          </a:xfrm>
          <a:prstGeom prst="rect">
            <a:avLst/>
          </a:prstGeom>
        </p:spPr>
      </p:pic>
      <p:pic>
        <p:nvPicPr>
          <p:cNvPr id="40" name="Image 39">
            <a:extLst>
              <a:ext uri="{FF2B5EF4-FFF2-40B4-BE49-F238E27FC236}">
                <a16:creationId xmlns:a16="http://schemas.microsoft.com/office/drawing/2014/main" id="{68C5EF0C-7DA4-4C0C-89F5-13EDB70ED0EC}"/>
              </a:ext>
            </a:extLst>
          </p:cNvPr>
          <p:cNvPicPr>
            <a:picLocks noChangeAspect="1"/>
          </p:cNvPicPr>
          <p:nvPr/>
        </p:nvPicPr>
        <p:blipFill>
          <a:blip r:embed="rId6"/>
          <a:stretch>
            <a:fillRect/>
          </a:stretch>
        </p:blipFill>
        <p:spPr>
          <a:xfrm>
            <a:off x="4716532" y="125560"/>
            <a:ext cx="2435356" cy="2391971"/>
          </a:xfrm>
          <a:prstGeom prst="rect">
            <a:avLst/>
          </a:prstGeom>
        </p:spPr>
      </p:pic>
      <p:pic>
        <p:nvPicPr>
          <p:cNvPr id="3" name="Image 2">
            <a:extLst>
              <a:ext uri="{FF2B5EF4-FFF2-40B4-BE49-F238E27FC236}">
                <a16:creationId xmlns:a16="http://schemas.microsoft.com/office/drawing/2014/main" id="{DC581355-BABA-4A91-A922-41B8F08B9267}"/>
              </a:ext>
            </a:extLst>
          </p:cNvPr>
          <p:cNvPicPr>
            <a:picLocks noChangeAspect="1"/>
          </p:cNvPicPr>
          <p:nvPr/>
        </p:nvPicPr>
        <p:blipFill>
          <a:blip r:embed="rId7"/>
          <a:stretch>
            <a:fillRect/>
          </a:stretch>
        </p:blipFill>
        <p:spPr>
          <a:xfrm>
            <a:off x="4716532" y="2625969"/>
            <a:ext cx="2435356" cy="2351676"/>
          </a:xfrm>
          <a:prstGeom prst="rect">
            <a:avLst/>
          </a:prstGeom>
        </p:spPr>
      </p:pic>
      <p:pic>
        <p:nvPicPr>
          <p:cNvPr id="5" name="Image 4">
            <a:extLst>
              <a:ext uri="{FF2B5EF4-FFF2-40B4-BE49-F238E27FC236}">
                <a16:creationId xmlns:a16="http://schemas.microsoft.com/office/drawing/2014/main" id="{2AF69915-0457-48C9-969F-200D2F9B6BF0}"/>
              </a:ext>
            </a:extLst>
          </p:cNvPr>
          <p:cNvPicPr>
            <a:picLocks noChangeAspect="1"/>
          </p:cNvPicPr>
          <p:nvPr/>
        </p:nvPicPr>
        <p:blipFill>
          <a:blip r:embed="rId8"/>
          <a:stretch>
            <a:fillRect/>
          </a:stretch>
        </p:blipFill>
        <p:spPr>
          <a:xfrm>
            <a:off x="7283218" y="775691"/>
            <a:ext cx="1778168" cy="3552092"/>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A7EB"/>
        </a:solidFill>
        <a:effectLst/>
      </p:bgPr>
    </p:bg>
    <p:spTree>
      <p:nvGrpSpPr>
        <p:cNvPr id="1" name="Shape 149"/>
        <p:cNvGrpSpPr/>
        <p:nvPr/>
      </p:nvGrpSpPr>
      <p:grpSpPr>
        <a:xfrm>
          <a:off x="0" y="0"/>
          <a:ext cx="0" cy="0"/>
          <a:chOff x="0" y="0"/>
          <a:chExt cx="0" cy="0"/>
        </a:xfrm>
      </p:grpSpPr>
      <p:sp>
        <p:nvSpPr>
          <p:cNvPr id="150" name="Google Shape;150;p20"/>
          <p:cNvSpPr txBox="1">
            <a:spLocks noGrp="1"/>
          </p:cNvSpPr>
          <p:nvPr>
            <p:ph type="title"/>
          </p:nvPr>
        </p:nvSpPr>
        <p:spPr>
          <a:xfrm rot="161682">
            <a:off x="834356" y="852942"/>
            <a:ext cx="6231688" cy="76013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4000"/>
              <a:t>Question de jugement critique</a:t>
            </a:r>
          </a:p>
        </p:txBody>
      </p:sp>
      <p:pic>
        <p:nvPicPr>
          <p:cNvPr id="152" name="Google Shape;152;p20" descr="1.jpg"/>
          <p:cNvPicPr preferRelativeResize="0"/>
          <p:nvPr/>
        </p:nvPicPr>
        <p:blipFill rotWithShape="1">
          <a:blip r:embed="rId3">
            <a:alphaModFix/>
          </a:blip>
          <a:srcRect l="5608" r="38142"/>
          <a:stretch/>
        </p:blipFill>
        <p:spPr>
          <a:xfrm>
            <a:off x="5713650" y="1759149"/>
            <a:ext cx="3177900" cy="3177900"/>
          </a:xfrm>
          <a:prstGeom prst="ellipse">
            <a:avLst/>
          </a:prstGeom>
          <a:noFill/>
          <a:ln w="76200" cap="flat" cmpd="sng">
            <a:solidFill>
              <a:srgbClr val="000000"/>
            </a:solidFill>
            <a:prstDash val="solid"/>
            <a:round/>
            <a:headEnd type="none" w="sm" len="sm"/>
            <a:tailEnd type="none" w="sm" len="sm"/>
          </a:ln>
        </p:spPr>
      </p:pic>
      <p:sp>
        <p:nvSpPr>
          <p:cNvPr id="153" name="Google Shape;153;p20"/>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28</a:t>
            </a:fld>
            <a:endParaRPr/>
          </a:p>
        </p:txBody>
      </p:sp>
      <p:sp>
        <p:nvSpPr>
          <p:cNvPr id="6" name="Rectangle 5">
            <a:extLst>
              <a:ext uri="{FF2B5EF4-FFF2-40B4-BE49-F238E27FC236}">
                <a16:creationId xmlns:a16="http://schemas.microsoft.com/office/drawing/2014/main" id="{8E5C474D-AED3-442F-82B0-8AFA443721EB}"/>
              </a:ext>
            </a:extLst>
          </p:cNvPr>
          <p:cNvSpPr/>
          <p:nvPr/>
        </p:nvSpPr>
        <p:spPr>
          <a:xfrm>
            <a:off x="823144" y="1789749"/>
            <a:ext cx="5214413" cy="2646878"/>
          </a:xfrm>
          <a:prstGeom prst="rect">
            <a:avLst/>
          </a:prstGeom>
        </p:spPr>
        <p:txBody>
          <a:bodyPr wrap="square">
            <a:spAutoFit/>
          </a:bodyPr>
          <a:lstStyle/>
          <a:p>
            <a:r>
              <a:rPr lang="fr-CA">
                <a:latin typeface="Sniglet" panose="020B0604020202020204" charset="0"/>
              </a:rPr>
              <a:t>Le but d’</a:t>
            </a:r>
            <a:r>
              <a:rPr lang="fr-CA" err="1">
                <a:latin typeface="Sniglet" panose="020B0604020202020204" charset="0"/>
              </a:rPr>
              <a:t>Héma</a:t>
            </a:r>
            <a:r>
              <a:rPr lang="fr-CA">
                <a:latin typeface="Sniglet" panose="020B0604020202020204" charset="0"/>
              </a:rPr>
              <a:t>-Québec, avec ce dépliant, est d’attirer des donateurs issus de différentes communautés culturelles. Ce dépliant est-il efficace pour atteindre ce but?</a:t>
            </a:r>
            <a:r>
              <a:rPr lang="fr-CA" b="1">
                <a:latin typeface="Sniglet" panose="020B0604020202020204" charset="0"/>
              </a:rPr>
              <a:t> </a:t>
            </a:r>
          </a:p>
          <a:p>
            <a:r>
              <a:rPr lang="fr-CA">
                <a:latin typeface="Sniglet" panose="020B0604020202020204" charset="0"/>
              </a:rPr>
              <a:t>À l’aide de deux critères de la liste ci-dessous, justifiez votre réponse en vous appuyant sur des éléments explicites et implicites du texte ainsi que sur vos repères culturels.</a:t>
            </a:r>
          </a:p>
          <a:p>
            <a:endParaRPr lang="fr-CA" sz="1200">
              <a:latin typeface="Sniglet" panose="020B0604020202020204" charset="0"/>
            </a:endParaRPr>
          </a:p>
          <a:p>
            <a:pPr marL="285750" indent="-285750">
              <a:buFont typeface="Wingdings" panose="05000000000000000000" pitchFamily="2" charset="2"/>
              <a:buChar char="¨"/>
            </a:pPr>
            <a:r>
              <a:rPr lang="fr-FR">
                <a:latin typeface="Sniglet" panose="020B0604020202020204" charset="0"/>
              </a:rPr>
              <a:t>L’organisation du texte</a:t>
            </a:r>
            <a:endParaRPr lang="fr-CA">
              <a:latin typeface="Sniglet" panose="020B0604020202020204" charset="0"/>
            </a:endParaRPr>
          </a:p>
          <a:p>
            <a:pPr marL="285750" indent="-285750">
              <a:buFont typeface="Wingdings" panose="05000000000000000000" pitchFamily="2" charset="2"/>
              <a:buChar char="¨"/>
            </a:pPr>
            <a:r>
              <a:rPr lang="fr-FR">
                <a:latin typeface="Sniglet" panose="020B0604020202020204" charset="0"/>
              </a:rPr>
              <a:t>La pertinence du contenu</a:t>
            </a:r>
            <a:endParaRPr lang="fr-CA">
              <a:latin typeface="Sniglet" panose="020B0604020202020204" charset="0"/>
            </a:endParaRPr>
          </a:p>
          <a:p>
            <a:pPr marL="285750" indent="-285750">
              <a:buFont typeface="Wingdings" panose="05000000000000000000" pitchFamily="2" charset="2"/>
              <a:buChar char="¨"/>
            </a:pPr>
            <a:r>
              <a:rPr lang="fr-FR">
                <a:latin typeface="Sniglet" panose="020B0604020202020204" charset="0"/>
              </a:rPr>
              <a:t>La qualité du message transmis</a:t>
            </a:r>
            <a:endParaRPr lang="fr-CA">
              <a:latin typeface="Sniglet" panose="020B0604020202020204" charset="0"/>
            </a:endParaRPr>
          </a:p>
          <a:p>
            <a:pPr marL="285750" indent="-285750">
              <a:buFont typeface="Wingdings" panose="05000000000000000000" pitchFamily="2" charset="2"/>
              <a:buChar char="¨"/>
            </a:pPr>
            <a:r>
              <a:rPr lang="fr-FR">
                <a:latin typeface="Sniglet" panose="020B0604020202020204" charset="0"/>
              </a:rPr>
              <a:t>La crédibilité de l’information</a:t>
            </a:r>
          </a:p>
          <a:p>
            <a:r>
              <a:rPr lang="fr-CA" sz="1200">
                <a:latin typeface="Sniglet" panose="020B0604020202020204" charset="0"/>
              </a:rPr>
              <a:t> </a:t>
            </a:r>
          </a:p>
        </p:txBody>
      </p:sp>
      <p:pic>
        <p:nvPicPr>
          <p:cNvPr id="8" name="Image 7">
            <a:extLst>
              <a:ext uri="{FF2B5EF4-FFF2-40B4-BE49-F238E27FC236}">
                <a16:creationId xmlns:a16="http://schemas.microsoft.com/office/drawing/2014/main" id="{AB059942-8737-4434-868A-27066888996F}"/>
              </a:ext>
            </a:extLst>
          </p:cNvPr>
          <p:cNvPicPr>
            <a:picLocks noChangeAspect="1"/>
          </p:cNvPicPr>
          <p:nvPr/>
        </p:nvPicPr>
        <p:blipFill>
          <a:blip r:embed="rId4"/>
          <a:stretch>
            <a:fillRect/>
          </a:stretch>
        </p:blipFill>
        <p:spPr>
          <a:xfrm>
            <a:off x="5713650" y="1759149"/>
            <a:ext cx="3177900" cy="31779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A7EB"/>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77D2FF-2A8A-41BA-9FB0-2E165A096BB3}"/>
              </a:ext>
            </a:extLst>
          </p:cNvPr>
          <p:cNvSpPr>
            <a:spLocks noGrp="1"/>
          </p:cNvSpPr>
          <p:nvPr>
            <p:ph type="title"/>
          </p:nvPr>
        </p:nvSpPr>
        <p:spPr>
          <a:xfrm rot="120000">
            <a:off x="890598" y="757340"/>
            <a:ext cx="6972704" cy="720000"/>
          </a:xfrm>
        </p:spPr>
        <p:txBody>
          <a:bodyPr/>
          <a:lstStyle/>
          <a:p>
            <a:pPr algn="ctr"/>
            <a:r>
              <a:rPr lang="fr-CA" dirty="0"/>
              <a:t>4</a:t>
            </a:r>
            <a:r>
              <a:rPr lang="fr-CA" baseline="30000" dirty="0"/>
              <a:t>e</a:t>
            </a:r>
            <a:r>
              <a:rPr lang="fr-CA" dirty="0"/>
              <a:t> cours : deux heures</a:t>
            </a:r>
          </a:p>
        </p:txBody>
      </p:sp>
      <p:sp>
        <p:nvSpPr>
          <p:cNvPr id="3" name="Espace réservé du texte 2">
            <a:extLst>
              <a:ext uri="{FF2B5EF4-FFF2-40B4-BE49-F238E27FC236}">
                <a16:creationId xmlns:a16="http://schemas.microsoft.com/office/drawing/2014/main" id="{2DB6BE7F-298B-4A3B-BE8E-899672DCAA57}"/>
              </a:ext>
            </a:extLst>
          </p:cNvPr>
          <p:cNvSpPr>
            <a:spLocks noGrp="1"/>
          </p:cNvSpPr>
          <p:nvPr>
            <p:ph type="body" idx="1"/>
          </p:nvPr>
        </p:nvSpPr>
        <p:spPr/>
        <p:txBody>
          <a:bodyPr/>
          <a:lstStyle/>
          <a:p>
            <a:r>
              <a:rPr lang="fr-CA"/>
              <a:t>Modelage :</a:t>
            </a:r>
          </a:p>
          <a:p>
            <a:pPr marL="730250" lvl="1" indent="-285750">
              <a:buFont typeface="Arial" panose="020B0604020202020204" pitchFamily="34" charset="0"/>
              <a:buChar char="•"/>
            </a:pPr>
            <a:r>
              <a:rPr lang="fr-CA"/>
              <a:t>Lecture de la question</a:t>
            </a:r>
          </a:p>
          <a:p>
            <a:pPr marL="730250" lvl="1" indent="-285750">
              <a:buFont typeface="Arial" panose="020B0604020202020204" pitchFamily="34" charset="0"/>
              <a:buChar char="•"/>
            </a:pPr>
            <a:r>
              <a:rPr lang="fr-CA"/>
              <a:t>Annotations du texte</a:t>
            </a:r>
          </a:p>
          <a:p>
            <a:pPr marL="730250" lvl="1" indent="-285750">
              <a:buFont typeface="Arial" panose="020B0604020202020204" pitchFamily="34" charset="0"/>
              <a:buChar char="•"/>
            </a:pPr>
            <a:r>
              <a:rPr lang="fr-CA"/>
              <a:t>Rédaction d’une réponse</a:t>
            </a:r>
          </a:p>
        </p:txBody>
      </p:sp>
      <p:sp>
        <p:nvSpPr>
          <p:cNvPr id="6" name="Espace réservé du numéro de diapositive 5">
            <a:extLst>
              <a:ext uri="{FF2B5EF4-FFF2-40B4-BE49-F238E27FC236}">
                <a16:creationId xmlns:a16="http://schemas.microsoft.com/office/drawing/2014/main" id="{CAB302F4-9670-44D7-8CB4-08C03F01F2A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CA" smtClean="0"/>
              <a:t>29</a:t>
            </a:fld>
            <a:endParaRPr lang="fr-CA"/>
          </a:p>
        </p:txBody>
      </p:sp>
      <p:sp>
        <p:nvSpPr>
          <p:cNvPr id="7" name="Espace réservé du texte 3">
            <a:extLst>
              <a:ext uri="{FF2B5EF4-FFF2-40B4-BE49-F238E27FC236}">
                <a16:creationId xmlns:a16="http://schemas.microsoft.com/office/drawing/2014/main" id="{D4FC5667-6EDE-485E-900E-6A2BC31A5A99}"/>
              </a:ext>
            </a:extLst>
          </p:cNvPr>
          <p:cNvSpPr txBox="1">
            <a:spLocks/>
          </p:cNvSpPr>
          <p:nvPr/>
        </p:nvSpPr>
        <p:spPr>
          <a:xfrm>
            <a:off x="3315992" y="1598793"/>
            <a:ext cx="2295300" cy="282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1pPr>
            <a:lvl2pPr marL="914400" marR="0" lvl="1"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2pPr>
            <a:lvl3pPr marL="1371600" marR="0" lvl="2"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3pPr>
            <a:lvl4pPr marL="1828800" marR="0" lvl="3"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4pPr>
            <a:lvl5pPr marL="2286000" marR="0" lvl="4"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5pPr>
            <a:lvl6pPr marL="2743200" marR="0" lvl="5"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6pPr>
            <a:lvl7pPr marL="3200400" marR="0" lvl="6"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7pPr>
            <a:lvl8pPr marL="3657600" marR="0" lvl="7"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8pPr>
            <a:lvl9pPr marL="4114800" marR="0" lvl="8"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9pPr>
          </a:lstStyle>
          <a:p>
            <a:r>
              <a:rPr lang="fr-CA"/>
              <a:t>Analyse d’une réponse modèle</a:t>
            </a:r>
          </a:p>
          <a:p>
            <a:r>
              <a:rPr lang="fr-CA"/>
              <a:t>Analyse de réponses d’élèves</a:t>
            </a:r>
          </a:p>
        </p:txBody>
      </p:sp>
      <p:sp>
        <p:nvSpPr>
          <p:cNvPr id="12" name="Espace réservé du texte 4">
            <a:extLst>
              <a:ext uri="{FF2B5EF4-FFF2-40B4-BE49-F238E27FC236}">
                <a16:creationId xmlns:a16="http://schemas.microsoft.com/office/drawing/2014/main" id="{680F4165-D4CC-4492-82F2-B4D5DADBD732}"/>
              </a:ext>
            </a:extLst>
          </p:cNvPr>
          <p:cNvSpPr txBox="1">
            <a:spLocks/>
          </p:cNvSpPr>
          <p:nvPr/>
        </p:nvSpPr>
        <p:spPr>
          <a:xfrm>
            <a:off x="5729034" y="1556175"/>
            <a:ext cx="2295300" cy="282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1pPr>
            <a:lvl2pPr marL="914400" marR="0" lvl="1"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2pPr>
            <a:lvl3pPr marL="1371600" marR="0" lvl="2"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3pPr>
            <a:lvl4pPr marL="1828800" marR="0" lvl="3"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4pPr>
            <a:lvl5pPr marL="2286000" marR="0" lvl="4"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5pPr>
            <a:lvl6pPr marL="2743200" marR="0" lvl="5"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6pPr>
            <a:lvl7pPr marL="3200400" marR="0" lvl="6"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7pPr>
            <a:lvl8pPr marL="3657600" marR="0" lvl="7"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8pPr>
            <a:lvl9pPr marL="4114800" marR="0" lvl="8" indent="-342900" algn="l" rtl="0">
              <a:lnSpc>
                <a:spcPct val="100000"/>
              </a:lnSpc>
              <a:spcBef>
                <a:spcPts val="0"/>
              </a:spcBef>
              <a:spcAft>
                <a:spcPts val="0"/>
              </a:spcAft>
              <a:buClr>
                <a:schemeClr val="dk1"/>
              </a:buClr>
              <a:buSzPts val="1800"/>
              <a:buFont typeface="Sniglet"/>
              <a:buChar char="×"/>
              <a:defRPr sz="1800" b="0" i="0" u="none" strike="noStrike" cap="none">
                <a:solidFill>
                  <a:schemeClr val="dk1"/>
                </a:solidFill>
                <a:latin typeface="Sniglet"/>
                <a:ea typeface="Sniglet"/>
                <a:cs typeface="Sniglet"/>
                <a:sym typeface="Sniglet"/>
              </a:defRPr>
            </a:lvl9pPr>
          </a:lstStyle>
          <a:p>
            <a:r>
              <a:rPr lang="fr-CA"/>
              <a:t>Jugement des élèves et discussion sur les cotes</a:t>
            </a:r>
          </a:p>
          <a:p>
            <a:r>
              <a:rPr lang="fr-CA"/>
              <a:t>Amélioration des réponses</a:t>
            </a:r>
          </a:p>
          <a:p>
            <a:pPr marL="114300" indent="0">
              <a:buFont typeface="Sniglet"/>
              <a:buNone/>
            </a:pPr>
            <a:endParaRPr lang="fr-CA"/>
          </a:p>
        </p:txBody>
      </p:sp>
    </p:spTree>
    <p:extLst>
      <p:ext uri="{BB962C8B-B14F-4D97-AF65-F5344CB8AC3E}">
        <p14:creationId xmlns:p14="http://schemas.microsoft.com/office/powerpoint/2010/main" val="1136734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6CD02"/>
        </a:solidFill>
        <a:effectLst/>
      </p:bgPr>
    </p:bg>
    <p:spTree>
      <p:nvGrpSpPr>
        <p:cNvPr id="1" name="Shape 172"/>
        <p:cNvGrpSpPr/>
        <p:nvPr/>
      </p:nvGrpSpPr>
      <p:grpSpPr>
        <a:xfrm>
          <a:off x="0" y="0"/>
          <a:ext cx="0" cy="0"/>
          <a:chOff x="0" y="0"/>
          <a:chExt cx="0" cy="0"/>
        </a:xfrm>
      </p:grpSpPr>
      <p:sp>
        <p:nvSpPr>
          <p:cNvPr id="173" name="Google Shape;173;p23"/>
          <p:cNvSpPr txBox="1">
            <a:spLocks noGrp="1"/>
          </p:cNvSpPr>
          <p:nvPr>
            <p:ph type="title"/>
          </p:nvPr>
        </p:nvSpPr>
        <p:spPr>
          <a:xfrm rot="161729">
            <a:off x="717239" y="684373"/>
            <a:ext cx="7029878" cy="76013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CA" dirty="0"/>
              <a:t>Première partie</a:t>
            </a:r>
            <a:endParaRPr dirty="0"/>
          </a:p>
        </p:txBody>
      </p:sp>
      <p:sp>
        <p:nvSpPr>
          <p:cNvPr id="175" name="Google Shape;175;p2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3</a:t>
            </a:fld>
            <a:endParaRPr/>
          </a:p>
        </p:txBody>
      </p:sp>
      <p:sp>
        <p:nvSpPr>
          <p:cNvPr id="2" name="Rectangle 1">
            <a:extLst>
              <a:ext uri="{FF2B5EF4-FFF2-40B4-BE49-F238E27FC236}">
                <a16:creationId xmlns:a16="http://schemas.microsoft.com/office/drawing/2014/main" id="{FB598863-A90F-4DF2-A164-416A1065D896}"/>
              </a:ext>
            </a:extLst>
          </p:cNvPr>
          <p:cNvSpPr/>
          <p:nvPr/>
        </p:nvSpPr>
        <p:spPr>
          <a:xfrm>
            <a:off x="833430" y="1518517"/>
            <a:ext cx="7218338" cy="1631216"/>
          </a:xfrm>
          <a:prstGeom prst="rect">
            <a:avLst/>
          </a:prstGeom>
        </p:spPr>
        <p:txBody>
          <a:bodyPr wrap="square">
            <a:spAutoFit/>
          </a:bodyPr>
          <a:lstStyle/>
          <a:p>
            <a:pPr marL="285750" indent="-285750">
              <a:buFont typeface="Arial" panose="020B0604020202020204" pitchFamily="34" charset="0"/>
              <a:buChar char="•"/>
            </a:pPr>
            <a:r>
              <a:rPr lang="fr-CA" sz="2000">
                <a:latin typeface="Sniglet" panose="020B0604020202020204" charset="0"/>
              </a:rPr>
              <a:t>Enseigner les séquences explicatives et justificatives pour aider les élèves à répondre aux questions</a:t>
            </a:r>
          </a:p>
          <a:p>
            <a:endParaRPr lang="fr-CA" sz="2000">
              <a:latin typeface="Sniglet" panose="020B0604020202020204" charset="0"/>
            </a:endParaRPr>
          </a:p>
          <a:p>
            <a:pPr marL="285750" indent="-285750">
              <a:buFont typeface="Arial" panose="020B0604020202020204" pitchFamily="34" charset="0"/>
              <a:buChar char="•"/>
            </a:pPr>
            <a:r>
              <a:rPr lang="fr-CA" sz="2000">
                <a:latin typeface="Sniglet" panose="020B0604020202020204" charset="0"/>
              </a:rPr>
              <a:t>Initier les élèves à l’utilisation de la grille à interprétation critérielle pour améliorer leurs réponses</a:t>
            </a:r>
          </a:p>
        </p:txBody>
      </p:sp>
      <p:sp>
        <p:nvSpPr>
          <p:cNvPr id="6" name="ZoneTexte 5">
            <a:extLst>
              <a:ext uri="{FF2B5EF4-FFF2-40B4-BE49-F238E27FC236}">
                <a16:creationId xmlns:a16="http://schemas.microsoft.com/office/drawing/2014/main" id="{92CBEF04-3CAD-41F5-923A-3E7C4D3D1029}"/>
              </a:ext>
            </a:extLst>
          </p:cNvPr>
          <p:cNvSpPr txBox="1"/>
          <p:nvPr/>
        </p:nvSpPr>
        <p:spPr>
          <a:xfrm rot="21408554">
            <a:off x="855385" y="3658396"/>
            <a:ext cx="4827897" cy="923330"/>
          </a:xfrm>
          <a:prstGeom prst="rect">
            <a:avLst/>
          </a:prstGeom>
          <a:noFill/>
        </p:spPr>
        <p:txBody>
          <a:bodyPr wrap="square" rtlCol="0">
            <a:spAutoFit/>
          </a:bodyPr>
          <a:lstStyle/>
          <a:p>
            <a:r>
              <a:rPr lang="fr-CA" sz="5400">
                <a:latin typeface="Edwardian Script ITC" panose="030303020407070D0804" pitchFamily="66" charset="0"/>
                <a:ea typeface="Yu Gothic UI Semibold" panose="020B0700000000000000" pitchFamily="34" charset="-128"/>
              </a:rPr>
              <a:t>Quand Angèle fut seule</a:t>
            </a:r>
          </a:p>
        </p:txBody>
      </p:sp>
      <p:pic>
        <p:nvPicPr>
          <p:cNvPr id="7" name="Graphique 6" descr="Dossier ouvert">
            <a:hlinkClick r:id="rId3"/>
            <a:extLst>
              <a:ext uri="{FF2B5EF4-FFF2-40B4-BE49-F238E27FC236}">
                <a16:creationId xmlns:a16="http://schemas.microsoft.com/office/drawing/2014/main" id="{B2786138-9D76-414A-B9F2-EC01C049DCE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03902" y="3583124"/>
            <a:ext cx="914400" cy="914400"/>
          </a:xfrm>
          <a:prstGeom prst="rect">
            <a:avLst/>
          </a:prstGeom>
        </p:spPr>
      </p:pic>
      <p:sp>
        <p:nvSpPr>
          <p:cNvPr id="3" name="ZoneTexte 2">
            <a:extLst>
              <a:ext uri="{FF2B5EF4-FFF2-40B4-BE49-F238E27FC236}">
                <a16:creationId xmlns:a16="http://schemas.microsoft.com/office/drawing/2014/main" id="{C5B156C2-5DE9-4B55-A112-E78F41CB80D7}"/>
              </a:ext>
            </a:extLst>
          </p:cNvPr>
          <p:cNvSpPr txBox="1"/>
          <p:nvPr/>
        </p:nvSpPr>
        <p:spPr>
          <a:xfrm rot="21362734">
            <a:off x="941762" y="3263139"/>
            <a:ext cx="1662155" cy="523220"/>
          </a:xfrm>
          <a:prstGeom prst="rect">
            <a:avLst/>
          </a:prstGeom>
          <a:noFill/>
        </p:spPr>
        <p:txBody>
          <a:bodyPr wrap="square" rtlCol="0">
            <a:spAutoFit/>
          </a:bodyPr>
          <a:lstStyle/>
          <a:p>
            <a:r>
              <a:rPr lang="fr-CA" sz="2800">
                <a:solidFill>
                  <a:schemeClr val="accent4">
                    <a:lumMod val="75000"/>
                  </a:schemeClr>
                </a:solidFill>
                <a:latin typeface="Bangers" panose="020B0604020202020204" charset="0"/>
              </a:rPr>
              <a:t>FRA-3106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A7EB"/>
        </a:solidFill>
        <a:effectLst/>
      </p:bgPr>
    </p:bg>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161729">
            <a:off x="716616" y="617261"/>
            <a:ext cx="7029878" cy="76013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CA"/>
              <a:t>Présentation de la démarche</a:t>
            </a:r>
            <a:endParaRPr/>
          </a:p>
        </p:txBody>
      </p:sp>
      <p:sp>
        <p:nvSpPr>
          <p:cNvPr id="79" name="Google Shape;79;p1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30</a:t>
            </a:fld>
            <a:endParaRPr/>
          </a:p>
        </p:txBody>
      </p:sp>
      <p:sp>
        <p:nvSpPr>
          <p:cNvPr id="13" name="Google Shape;288;p32">
            <a:extLst>
              <a:ext uri="{FF2B5EF4-FFF2-40B4-BE49-F238E27FC236}">
                <a16:creationId xmlns:a16="http://schemas.microsoft.com/office/drawing/2014/main" id="{9CB2A5F9-2103-4D74-A977-8390B1224BDA}"/>
              </a:ext>
            </a:extLst>
          </p:cNvPr>
          <p:cNvSpPr/>
          <p:nvPr/>
        </p:nvSpPr>
        <p:spPr>
          <a:xfrm>
            <a:off x="3444574" y="1489532"/>
            <a:ext cx="4526845" cy="2710666"/>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 name="ZoneTexte 7">
            <a:extLst>
              <a:ext uri="{FF2B5EF4-FFF2-40B4-BE49-F238E27FC236}">
                <a16:creationId xmlns:a16="http://schemas.microsoft.com/office/drawing/2014/main" id="{59C924A8-1CE0-47AF-BB0A-022B4ACBDA36}"/>
              </a:ext>
            </a:extLst>
          </p:cNvPr>
          <p:cNvSpPr txBox="1"/>
          <p:nvPr/>
        </p:nvSpPr>
        <p:spPr>
          <a:xfrm>
            <a:off x="853369" y="1705686"/>
            <a:ext cx="2457202" cy="2739211"/>
          </a:xfrm>
          <a:prstGeom prst="rect">
            <a:avLst/>
          </a:prstGeom>
          <a:noFill/>
        </p:spPr>
        <p:txBody>
          <a:bodyPr wrap="square" rtlCol="0">
            <a:spAutoFit/>
          </a:bodyPr>
          <a:lstStyle/>
          <a:p>
            <a:pPr marL="285750" indent="-285750">
              <a:buFont typeface="Arial" panose="020B0604020202020204" pitchFamily="34" charset="0"/>
              <a:buChar char="•"/>
            </a:pPr>
            <a:r>
              <a:rPr lang="fr-CA" sz="1600">
                <a:latin typeface="Sniglet" panose="020B0604020202020204" charset="0"/>
              </a:rPr>
              <a:t>Lecture et annotation de la question</a:t>
            </a:r>
          </a:p>
          <a:p>
            <a:pPr marL="285750" indent="-285750">
              <a:buFont typeface="Arial" panose="020B0604020202020204" pitchFamily="34" charset="0"/>
              <a:buChar char="•"/>
            </a:pPr>
            <a:r>
              <a:rPr lang="fr-CA" sz="1600">
                <a:latin typeface="Sniglet" panose="020B0604020202020204" charset="0"/>
              </a:rPr>
              <a:t>Annotation du texte</a:t>
            </a:r>
          </a:p>
          <a:p>
            <a:pPr marL="285750" indent="-285750">
              <a:buFont typeface="Arial" panose="020B0604020202020204" pitchFamily="34" charset="0"/>
              <a:buChar char="•"/>
            </a:pPr>
            <a:r>
              <a:rPr lang="fr-CA" sz="1600">
                <a:latin typeface="Sniglet" panose="020B0604020202020204" charset="0"/>
              </a:rPr>
              <a:t>Rédaction de la réponse</a:t>
            </a:r>
          </a:p>
          <a:p>
            <a:pPr marL="285750" indent="-285750">
              <a:buFont typeface="Arial" panose="020B0604020202020204" pitchFamily="34" charset="0"/>
              <a:buChar char="•"/>
            </a:pPr>
            <a:r>
              <a:rPr lang="fr-CA" sz="1600">
                <a:latin typeface="Sniglet" panose="020B0604020202020204" charset="0"/>
              </a:rPr>
              <a:t>Analyse de réponses d’élèves</a:t>
            </a:r>
          </a:p>
          <a:p>
            <a:pPr marL="285750" indent="-285750">
              <a:buFont typeface="Arial" panose="020B0604020202020204" pitchFamily="34" charset="0"/>
              <a:buChar char="•"/>
            </a:pPr>
            <a:r>
              <a:rPr lang="fr-CA" sz="1600">
                <a:latin typeface="Sniglet" panose="020B0604020202020204" charset="0"/>
              </a:rPr>
              <a:t>Discussion sur les cotes.</a:t>
            </a:r>
          </a:p>
          <a:p>
            <a:pPr marL="285750" indent="-285750">
              <a:buFont typeface="Arial" panose="020B0604020202020204" pitchFamily="34" charset="0"/>
              <a:buChar char="•"/>
            </a:pPr>
            <a:endParaRPr lang="fr-CA">
              <a:latin typeface="Sniglet" panose="020B0604020202020204" charset="0"/>
            </a:endParaRPr>
          </a:p>
          <a:p>
            <a:r>
              <a:rPr lang="fr-CA">
                <a:latin typeface="Sniglet" panose="020B0604020202020204" charset="0"/>
              </a:rPr>
              <a:t>. </a:t>
            </a:r>
          </a:p>
        </p:txBody>
      </p:sp>
      <p:pic>
        <p:nvPicPr>
          <p:cNvPr id="9" name="Média en ligne 8">
            <a:hlinkClick r:id="" action="ppaction://media"/>
            <a:extLst>
              <a:ext uri="{FF2B5EF4-FFF2-40B4-BE49-F238E27FC236}">
                <a16:creationId xmlns:a16="http://schemas.microsoft.com/office/drawing/2014/main" id="{9305D49D-A93C-4BA6-968B-5EF4CF3B8AB8}"/>
              </a:ext>
            </a:extLst>
          </p:cNvPr>
          <p:cNvPicPr>
            <a:picLocks noRot="1" noChangeAspect="1"/>
          </p:cNvPicPr>
          <p:nvPr>
            <a:videoFile r:link="rId1"/>
          </p:nvPr>
        </p:nvPicPr>
        <p:blipFill>
          <a:blip r:embed="rId4"/>
          <a:stretch>
            <a:fillRect/>
          </a:stretch>
        </p:blipFill>
        <p:spPr>
          <a:xfrm>
            <a:off x="3578578" y="1647067"/>
            <a:ext cx="4258838" cy="2395596"/>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A7EB"/>
        </a:solidFill>
        <a:effectLst/>
      </p:bgPr>
    </p:bg>
    <p:spTree>
      <p:nvGrpSpPr>
        <p:cNvPr id="1" name="Shape 236"/>
        <p:cNvGrpSpPr/>
        <p:nvPr/>
      </p:nvGrpSpPr>
      <p:grpSpPr>
        <a:xfrm>
          <a:off x="0" y="0"/>
          <a:ext cx="0" cy="0"/>
          <a:chOff x="0" y="0"/>
          <a:chExt cx="0" cy="0"/>
        </a:xfrm>
      </p:grpSpPr>
      <p:sp>
        <p:nvSpPr>
          <p:cNvPr id="238" name="Google Shape;238;p2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31</a:t>
            </a:fld>
            <a:endParaRPr/>
          </a:p>
        </p:txBody>
      </p:sp>
      <p:sp>
        <p:nvSpPr>
          <p:cNvPr id="24" name="Google Shape;84;p13">
            <a:extLst>
              <a:ext uri="{FF2B5EF4-FFF2-40B4-BE49-F238E27FC236}">
                <a16:creationId xmlns:a16="http://schemas.microsoft.com/office/drawing/2014/main" id="{0BC9967E-479C-433A-B983-5222CD85493E}"/>
              </a:ext>
            </a:extLst>
          </p:cNvPr>
          <p:cNvSpPr txBox="1">
            <a:spLocks/>
          </p:cNvSpPr>
          <p:nvPr/>
        </p:nvSpPr>
        <p:spPr>
          <a:xfrm rot="202754">
            <a:off x="6339069" y="-55291"/>
            <a:ext cx="2790097" cy="58564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1pPr>
            <a:lvl2pPr marR="0" lvl="1"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2pPr>
            <a:lvl3pPr marR="0" lvl="2"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3pPr>
            <a:lvl4pPr marR="0" lvl="3"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4pPr>
            <a:lvl5pPr marR="0" lvl="4"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5pPr>
            <a:lvl6pPr marR="0" lvl="5"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6pPr>
            <a:lvl7pPr marR="0" lvl="6"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7pPr>
            <a:lvl8pPr marR="0" lvl="7"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8pPr>
            <a:lvl9pPr marR="0" lvl="8"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9pPr>
          </a:lstStyle>
          <a:p>
            <a:r>
              <a:rPr lang="fr-CA" sz="2800" dirty="0">
                <a:solidFill>
                  <a:srgbClr val="000000"/>
                </a:solidFill>
              </a:rPr>
              <a:t>Le jugement critique</a:t>
            </a:r>
          </a:p>
        </p:txBody>
      </p:sp>
      <p:sp>
        <p:nvSpPr>
          <p:cNvPr id="2" name="Rectangle 1">
            <a:extLst>
              <a:ext uri="{FF2B5EF4-FFF2-40B4-BE49-F238E27FC236}">
                <a16:creationId xmlns:a16="http://schemas.microsoft.com/office/drawing/2014/main" id="{75A57FD1-026D-43E5-A078-5A0882D8411F}"/>
              </a:ext>
            </a:extLst>
          </p:cNvPr>
          <p:cNvSpPr/>
          <p:nvPr/>
        </p:nvSpPr>
        <p:spPr>
          <a:xfrm>
            <a:off x="1127870" y="848783"/>
            <a:ext cx="6312015" cy="3901068"/>
          </a:xfrm>
          <a:prstGeom prst="rect">
            <a:avLst/>
          </a:prstGeom>
        </p:spPr>
        <p:txBody>
          <a:bodyPr wrap="square">
            <a:spAutoFit/>
          </a:bodyPr>
          <a:lstStyle/>
          <a:p>
            <a:pPr algn="just">
              <a:spcAft>
                <a:spcPts val="300"/>
              </a:spcAft>
            </a:pPr>
            <a:r>
              <a:rPr lang="fr-CA" sz="1200" i="1" dirty="0">
                <a:latin typeface="Sniglet" panose="020B0604020202020204" charset="0"/>
              </a:rPr>
              <a:t>L’efficacité de ce dépliant pour attirer des donateurs issus de différentes communautés culturelles ne fait aucun doute. </a:t>
            </a:r>
          </a:p>
          <a:p>
            <a:pPr algn="just">
              <a:spcAft>
                <a:spcPts val="300"/>
              </a:spcAft>
            </a:pPr>
            <a:r>
              <a:rPr lang="fr-CA" sz="1200" i="1" dirty="0">
                <a:latin typeface="Sniglet" panose="020B0604020202020204" charset="0"/>
              </a:rPr>
              <a:t>Dans un premier temps, j’affirme cela parce que les informations transmises sont crédibles. </a:t>
            </a:r>
            <a:r>
              <a:rPr lang="fr-CA" sz="1200" i="1" dirty="0" err="1">
                <a:latin typeface="Sniglet" panose="020B0604020202020204" charset="0"/>
              </a:rPr>
              <a:t>Héma</a:t>
            </a:r>
            <a:r>
              <a:rPr lang="fr-CA" sz="1200" i="1" dirty="0">
                <a:latin typeface="Sniglet" panose="020B0604020202020204" charset="0"/>
              </a:rPr>
              <a:t>-Québec donne des exemples très concrets de familles, comme celle du petit Ludovic, qui ont bénéficié de dons de sang provenant de gens qui représentent la diversité culturelle. Aussi, le dépliant fait référence aux médecins traitants. Selon moi, les futurs donateurs seront convaincus que leurs dons peuvent faire la différence si ce sont les médecins qui nomment et confirment ce besoin. La plupart du temps, lorsque l’on cite la médecine en appui, les gens sont rassurés, car ils font confiance à la science. </a:t>
            </a:r>
          </a:p>
          <a:p>
            <a:pPr algn="just">
              <a:spcAft>
                <a:spcPts val="300"/>
              </a:spcAft>
            </a:pPr>
            <a:r>
              <a:rPr lang="fr-CA" sz="1200" i="1" dirty="0">
                <a:latin typeface="Sniglet" panose="020B0604020202020204" charset="0"/>
              </a:rPr>
              <a:t>Dans un deuxième temps, la façon dont le dépliant est organisé facilite la lecture et attire le regard, donc de potentiels donateurs. En effet, les photos représentent des gens provenant de la diversité culturelle. À mon avis, cette stratégie est efficace puisque déjà, le public cible s’y reconnaît. En publicité, l’utilisation de photos attire le regard et permet de passer le message plus rapidement que s’il n’y a que du texte. De plus, l’information qui accompagne la plupart de ces photos est regroupée par thème et présentée sous forme de phrases courtes. L’utilisation d’intertitres et de petites flèches facilitent aussi notre lecture. Lorsqu’il y a trop de texte, on risque de perdre l’intérêt du lecteur. </a:t>
            </a:r>
          </a:p>
          <a:p>
            <a:pPr algn="just">
              <a:spcAft>
                <a:spcPts val="300"/>
              </a:spcAft>
            </a:pPr>
            <a:r>
              <a:rPr lang="fr-CA" sz="1200" i="1" dirty="0">
                <a:latin typeface="Sniglet" panose="020B0604020202020204" charset="0"/>
              </a:rPr>
              <a:t>Enfin, c’est pour toutes ces raisons que je trouve que ce dépliant est fort efficace. La crédibilité de ses informations et leur organisation permettent sans doute à </a:t>
            </a:r>
            <a:r>
              <a:rPr lang="fr-CA" sz="1200" i="1" dirty="0" err="1">
                <a:latin typeface="Sniglet" panose="020B0604020202020204" charset="0"/>
              </a:rPr>
              <a:t>Héma</a:t>
            </a:r>
            <a:r>
              <a:rPr lang="fr-CA" sz="1200" i="1" dirty="0">
                <a:latin typeface="Sniglet" panose="020B0604020202020204" charset="0"/>
              </a:rPr>
              <a:t> Québec d’atteindre son but. </a:t>
            </a:r>
          </a:p>
        </p:txBody>
      </p:sp>
      <p:sp>
        <p:nvSpPr>
          <p:cNvPr id="10" name="ZoneTexte 9">
            <a:extLst>
              <a:ext uri="{FF2B5EF4-FFF2-40B4-BE49-F238E27FC236}">
                <a16:creationId xmlns:a16="http://schemas.microsoft.com/office/drawing/2014/main" id="{EA64D177-BCA8-4790-807D-E2C9A8362FFE}"/>
              </a:ext>
            </a:extLst>
          </p:cNvPr>
          <p:cNvSpPr txBox="1"/>
          <p:nvPr/>
        </p:nvSpPr>
        <p:spPr>
          <a:xfrm rot="175862">
            <a:off x="291961" y="284948"/>
            <a:ext cx="1680287" cy="400110"/>
          </a:xfrm>
          <a:prstGeom prst="rect">
            <a:avLst/>
          </a:prstGeom>
          <a:noFill/>
          <a:ln w="28575">
            <a:noFill/>
          </a:ln>
        </p:spPr>
        <p:txBody>
          <a:bodyPr wrap="square" rtlCol="0">
            <a:spAutoFit/>
          </a:bodyPr>
          <a:lstStyle/>
          <a:p>
            <a:r>
              <a:rPr lang="fr-CA" sz="2000" dirty="0">
                <a:latin typeface="Bangers" panose="020B0604020202020204" charset="0"/>
              </a:rPr>
              <a:t>Réponse modèle</a:t>
            </a:r>
          </a:p>
        </p:txBody>
      </p:sp>
      <p:sp>
        <p:nvSpPr>
          <p:cNvPr id="19" name="ZoneTexte 18">
            <a:extLst>
              <a:ext uri="{FF2B5EF4-FFF2-40B4-BE49-F238E27FC236}">
                <a16:creationId xmlns:a16="http://schemas.microsoft.com/office/drawing/2014/main" id="{4E392994-F7F6-40D7-958D-36AB0DFE8A1E}"/>
              </a:ext>
            </a:extLst>
          </p:cNvPr>
          <p:cNvSpPr txBox="1"/>
          <p:nvPr/>
        </p:nvSpPr>
        <p:spPr>
          <a:xfrm>
            <a:off x="7474314" y="710677"/>
            <a:ext cx="1412234" cy="430887"/>
          </a:xfrm>
          <a:prstGeom prst="rect">
            <a:avLst/>
          </a:prstGeom>
          <a:solidFill>
            <a:srgbClr val="FF99FF"/>
          </a:solidFill>
        </p:spPr>
        <p:txBody>
          <a:bodyPr wrap="square" rtlCol="0">
            <a:spAutoFit/>
          </a:bodyPr>
          <a:lstStyle/>
          <a:p>
            <a:r>
              <a:rPr lang="fr-CA" sz="1050" dirty="0">
                <a:latin typeface="Bangers" panose="020B0604020202020204" charset="0"/>
              </a:rPr>
              <a:t>Affirmation</a:t>
            </a:r>
            <a:r>
              <a:rPr lang="fr-CA" sz="1100" dirty="0">
                <a:latin typeface="Bangers" panose="020B0604020202020204" charset="0"/>
              </a:rPr>
              <a:t> </a:t>
            </a:r>
          </a:p>
          <a:p>
            <a:r>
              <a:rPr lang="fr-CA" sz="1100" dirty="0">
                <a:latin typeface="Bangers" panose="020B0604020202020204" charset="0"/>
              </a:rPr>
              <a:t>Objet de la justification</a:t>
            </a:r>
            <a:endParaRPr lang="fr-CA" sz="1000" dirty="0">
              <a:latin typeface="Bangers" panose="020B0604020202020204" charset="0"/>
            </a:endParaRPr>
          </a:p>
        </p:txBody>
      </p:sp>
      <p:sp>
        <p:nvSpPr>
          <p:cNvPr id="20" name="Bulle narrative : rectangle 19">
            <a:extLst>
              <a:ext uri="{FF2B5EF4-FFF2-40B4-BE49-F238E27FC236}">
                <a16:creationId xmlns:a16="http://schemas.microsoft.com/office/drawing/2014/main" id="{BE0224CB-6574-4ED3-BBDC-03509F291A4D}"/>
              </a:ext>
            </a:extLst>
          </p:cNvPr>
          <p:cNvSpPr/>
          <p:nvPr/>
        </p:nvSpPr>
        <p:spPr>
          <a:xfrm>
            <a:off x="7616822" y="1295689"/>
            <a:ext cx="1182695" cy="224286"/>
          </a:xfrm>
          <a:prstGeom prst="wedgeRectCallout">
            <a:avLst>
              <a:gd name="adj1" fmla="val -73604"/>
              <a:gd name="adj2" fmla="val -6118"/>
            </a:avLst>
          </a:prstGeom>
          <a:solidFill>
            <a:srgbClr val="AAF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1100" dirty="0">
                <a:solidFill>
                  <a:schemeClr val="tx1"/>
                </a:solidFill>
                <a:latin typeface="Bangers" panose="020B0604020202020204" charset="0"/>
              </a:rPr>
              <a:t>1</a:t>
            </a:r>
            <a:r>
              <a:rPr lang="fr-CA" sz="1100" baseline="30000" dirty="0">
                <a:solidFill>
                  <a:schemeClr val="tx1"/>
                </a:solidFill>
                <a:latin typeface="Bangers" panose="020B0604020202020204" charset="0"/>
              </a:rPr>
              <a:t>re </a:t>
            </a:r>
            <a:r>
              <a:rPr lang="fr-CA" sz="1100" dirty="0">
                <a:solidFill>
                  <a:schemeClr val="tx1"/>
                </a:solidFill>
                <a:latin typeface="Bangers" panose="020B0604020202020204" charset="0"/>
              </a:rPr>
              <a:t>raison</a:t>
            </a:r>
          </a:p>
        </p:txBody>
      </p:sp>
      <p:sp>
        <p:nvSpPr>
          <p:cNvPr id="21" name="Bulle narrative : rectangle 20">
            <a:extLst>
              <a:ext uri="{FF2B5EF4-FFF2-40B4-BE49-F238E27FC236}">
                <a16:creationId xmlns:a16="http://schemas.microsoft.com/office/drawing/2014/main" id="{A5C92550-4E03-47AB-A81A-FBAF405F563F}"/>
              </a:ext>
            </a:extLst>
          </p:cNvPr>
          <p:cNvSpPr/>
          <p:nvPr/>
        </p:nvSpPr>
        <p:spPr>
          <a:xfrm>
            <a:off x="7589083" y="2685173"/>
            <a:ext cx="1182695" cy="224286"/>
          </a:xfrm>
          <a:prstGeom prst="wedgeRectCallout">
            <a:avLst>
              <a:gd name="adj1" fmla="val -65513"/>
              <a:gd name="adj2" fmla="val -25080"/>
            </a:avLst>
          </a:prstGeom>
          <a:solidFill>
            <a:srgbClr val="AAF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1100" dirty="0">
                <a:solidFill>
                  <a:schemeClr val="tx1"/>
                </a:solidFill>
                <a:latin typeface="Bangers" panose="020B0604020202020204" charset="0"/>
              </a:rPr>
              <a:t>2</a:t>
            </a:r>
            <a:r>
              <a:rPr lang="fr-CA" sz="1100" baseline="30000" dirty="0">
                <a:solidFill>
                  <a:schemeClr val="tx1"/>
                </a:solidFill>
                <a:latin typeface="Bangers" panose="020B0604020202020204" charset="0"/>
              </a:rPr>
              <a:t>e</a:t>
            </a:r>
            <a:r>
              <a:rPr lang="fr-CA" sz="1100" dirty="0">
                <a:solidFill>
                  <a:schemeClr val="tx1"/>
                </a:solidFill>
                <a:latin typeface="Bangers" panose="020B0604020202020204" charset="0"/>
              </a:rPr>
              <a:t> raison</a:t>
            </a:r>
          </a:p>
        </p:txBody>
      </p:sp>
      <p:sp>
        <p:nvSpPr>
          <p:cNvPr id="22" name="Bulle narrative : rectangle 21">
            <a:extLst>
              <a:ext uri="{FF2B5EF4-FFF2-40B4-BE49-F238E27FC236}">
                <a16:creationId xmlns:a16="http://schemas.microsoft.com/office/drawing/2014/main" id="{2ACC9446-D06B-48DC-B5AB-43CF5E63EFDC}"/>
              </a:ext>
            </a:extLst>
          </p:cNvPr>
          <p:cNvSpPr/>
          <p:nvPr/>
        </p:nvSpPr>
        <p:spPr>
          <a:xfrm>
            <a:off x="7589083" y="1637860"/>
            <a:ext cx="1182695" cy="224286"/>
          </a:xfrm>
          <a:prstGeom prst="wedgeRectCallout">
            <a:avLst>
              <a:gd name="adj1" fmla="val -64614"/>
              <a:gd name="adj2" fmla="val -34562"/>
            </a:avLst>
          </a:prstGeom>
          <a:solidFill>
            <a:srgbClr val="11C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1100" dirty="0">
                <a:solidFill>
                  <a:schemeClr val="tx1"/>
                </a:solidFill>
                <a:latin typeface="Bangers" panose="020B0604020202020204" charset="0"/>
              </a:rPr>
              <a:t>Explicitation</a:t>
            </a:r>
          </a:p>
        </p:txBody>
      </p:sp>
      <p:sp>
        <p:nvSpPr>
          <p:cNvPr id="23" name="Bulle narrative : rectangle 22">
            <a:extLst>
              <a:ext uri="{FF2B5EF4-FFF2-40B4-BE49-F238E27FC236}">
                <a16:creationId xmlns:a16="http://schemas.microsoft.com/office/drawing/2014/main" id="{1C10B148-7477-474B-9B38-124F9B61B2EC}"/>
              </a:ext>
            </a:extLst>
          </p:cNvPr>
          <p:cNvSpPr/>
          <p:nvPr/>
        </p:nvSpPr>
        <p:spPr>
          <a:xfrm>
            <a:off x="7575338" y="3007516"/>
            <a:ext cx="1182695" cy="224286"/>
          </a:xfrm>
          <a:prstGeom prst="wedgeRectCallout">
            <a:avLst>
              <a:gd name="adj1" fmla="val -68210"/>
              <a:gd name="adj2" fmla="val -58265"/>
            </a:avLst>
          </a:prstGeom>
          <a:solidFill>
            <a:srgbClr val="11C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1100" dirty="0">
                <a:solidFill>
                  <a:schemeClr val="tx1"/>
                </a:solidFill>
                <a:latin typeface="Bangers" panose="020B0604020202020204" charset="0"/>
              </a:rPr>
              <a:t>Explicitation</a:t>
            </a:r>
          </a:p>
        </p:txBody>
      </p:sp>
      <p:sp>
        <p:nvSpPr>
          <p:cNvPr id="25" name="ZoneTexte 24">
            <a:extLst>
              <a:ext uri="{FF2B5EF4-FFF2-40B4-BE49-F238E27FC236}">
                <a16:creationId xmlns:a16="http://schemas.microsoft.com/office/drawing/2014/main" id="{60AFB4DA-4E2A-4030-9E49-6B8C0C8CB59C}"/>
              </a:ext>
            </a:extLst>
          </p:cNvPr>
          <p:cNvSpPr txBox="1"/>
          <p:nvPr/>
        </p:nvSpPr>
        <p:spPr>
          <a:xfrm>
            <a:off x="7575338" y="4119386"/>
            <a:ext cx="758541" cy="261610"/>
          </a:xfrm>
          <a:prstGeom prst="rect">
            <a:avLst/>
          </a:prstGeom>
          <a:solidFill>
            <a:srgbClr val="FF99FF"/>
          </a:solidFill>
        </p:spPr>
        <p:txBody>
          <a:bodyPr wrap="none" rtlCol="0">
            <a:spAutoFit/>
          </a:bodyPr>
          <a:lstStyle/>
          <a:p>
            <a:r>
              <a:rPr lang="fr-CA" sz="1100" dirty="0">
                <a:latin typeface="Bangers" panose="020B0604020202020204" charset="0"/>
              </a:rPr>
              <a:t>Conclusion</a:t>
            </a:r>
          </a:p>
        </p:txBody>
      </p:sp>
      <p:sp>
        <p:nvSpPr>
          <p:cNvPr id="26" name="ZoneTexte 25">
            <a:extLst>
              <a:ext uri="{FF2B5EF4-FFF2-40B4-BE49-F238E27FC236}">
                <a16:creationId xmlns:a16="http://schemas.microsoft.com/office/drawing/2014/main" id="{FDA6BC44-3C76-425D-A779-60918A0FB69E}"/>
              </a:ext>
            </a:extLst>
          </p:cNvPr>
          <p:cNvSpPr txBox="1"/>
          <p:nvPr/>
        </p:nvSpPr>
        <p:spPr>
          <a:xfrm>
            <a:off x="330738" y="1938400"/>
            <a:ext cx="647934" cy="276999"/>
          </a:xfrm>
          <a:prstGeom prst="rect">
            <a:avLst/>
          </a:prstGeom>
          <a:solidFill>
            <a:srgbClr val="FFFF00"/>
          </a:solidFill>
        </p:spPr>
        <p:txBody>
          <a:bodyPr wrap="none" rtlCol="0">
            <a:spAutoFit/>
          </a:bodyPr>
          <a:lstStyle/>
          <a:p>
            <a:r>
              <a:rPr lang="fr-CA" sz="1200" dirty="0">
                <a:latin typeface="Bangers" panose="020B0604020202020204" charset="0"/>
              </a:rPr>
              <a:t>Implicite</a:t>
            </a:r>
          </a:p>
        </p:txBody>
      </p:sp>
      <p:sp>
        <p:nvSpPr>
          <p:cNvPr id="27" name="ZoneTexte 26">
            <a:extLst>
              <a:ext uri="{FF2B5EF4-FFF2-40B4-BE49-F238E27FC236}">
                <a16:creationId xmlns:a16="http://schemas.microsoft.com/office/drawing/2014/main" id="{EB05B2EF-0DC9-494A-920D-D357D0CBF5B7}"/>
              </a:ext>
            </a:extLst>
          </p:cNvPr>
          <p:cNvSpPr txBox="1"/>
          <p:nvPr/>
        </p:nvSpPr>
        <p:spPr>
          <a:xfrm>
            <a:off x="301997" y="1511038"/>
            <a:ext cx="729686" cy="276999"/>
          </a:xfrm>
          <a:prstGeom prst="rect">
            <a:avLst/>
          </a:prstGeom>
          <a:solidFill>
            <a:srgbClr val="FF0000"/>
          </a:solidFill>
        </p:spPr>
        <p:txBody>
          <a:bodyPr wrap="square" rtlCol="0">
            <a:spAutoFit/>
          </a:bodyPr>
          <a:lstStyle/>
          <a:p>
            <a:r>
              <a:rPr lang="fr-CA" sz="1200" dirty="0">
                <a:latin typeface="Bangers" panose="020B0604020202020204" charset="0"/>
              </a:rPr>
              <a:t>Explicite</a:t>
            </a:r>
            <a:endParaRPr lang="fr-CA" dirty="0">
              <a:latin typeface="Bangers" panose="020B0604020202020204" charset="0"/>
            </a:endParaRPr>
          </a:p>
        </p:txBody>
      </p:sp>
      <p:sp>
        <p:nvSpPr>
          <p:cNvPr id="28" name="ZoneTexte 27">
            <a:extLst>
              <a:ext uri="{FF2B5EF4-FFF2-40B4-BE49-F238E27FC236}">
                <a16:creationId xmlns:a16="http://schemas.microsoft.com/office/drawing/2014/main" id="{659C44B5-FEF7-4808-8AEB-7CA5E6C7AF61}"/>
              </a:ext>
            </a:extLst>
          </p:cNvPr>
          <p:cNvSpPr txBox="1"/>
          <p:nvPr/>
        </p:nvSpPr>
        <p:spPr>
          <a:xfrm>
            <a:off x="395432" y="2271965"/>
            <a:ext cx="332090" cy="276999"/>
          </a:xfrm>
          <a:prstGeom prst="rect">
            <a:avLst/>
          </a:prstGeom>
          <a:solidFill>
            <a:srgbClr val="FFC000"/>
          </a:solidFill>
        </p:spPr>
        <p:txBody>
          <a:bodyPr wrap="square" rtlCol="0">
            <a:spAutoFit/>
          </a:bodyPr>
          <a:lstStyle/>
          <a:p>
            <a:r>
              <a:rPr lang="fr-CA" sz="1200" dirty="0">
                <a:latin typeface="Bangers" panose="020B0604020202020204" charset="0"/>
              </a:rPr>
              <a:t>RC</a:t>
            </a:r>
            <a:endParaRPr lang="fr-CA" dirty="0">
              <a:latin typeface="Bangers" panose="020B0604020202020204" charset="0"/>
            </a:endParaRPr>
          </a:p>
        </p:txBody>
      </p:sp>
      <p:sp>
        <p:nvSpPr>
          <p:cNvPr id="30" name="ZoneTexte 29">
            <a:extLst>
              <a:ext uri="{FF2B5EF4-FFF2-40B4-BE49-F238E27FC236}">
                <a16:creationId xmlns:a16="http://schemas.microsoft.com/office/drawing/2014/main" id="{83868B89-4F8B-4B7F-971C-574C8C666912}"/>
              </a:ext>
            </a:extLst>
          </p:cNvPr>
          <p:cNvSpPr txBox="1"/>
          <p:nvPr/>
        </p:nvSpPr>
        <p:spPr>
          <a:xfrm>
            <a:off x="410839" y="2813478"/>
            <a:ext cx="633366" cy="276999"/>
          </a:xfrm>
          <a:prstGeom prst="rect">
            <a:avLst/>
          </a:prstGeom>
          <a:solidFill>
            <a:srgbClr val="FF0000"/>
          </a:solidFill>
        </p:spPr>
        <p:txBody>
          <a:bodyPr wrap="square" rtlCol="0">
            <a:spAutoFit/>
          </a:bodyPr>
          <a:lstStyle/>
          <a:p>
            <a:r>
              <a:rPr lang="fr-CA" sz="1200" dirty="0">
                <a:latin typeface="Bangers" panose="020B0604020202020204" charset="0"/>
              </a:rPr>
              <a:t>Explicite</a:t>
            </a:r>
            <a:endParaRPr lang="fr-CA" dirty="0">
              <a:latin typeface="Bangers" panose="020B0604020202020204" charset="0"/>
            </a:endParaRPr>
          </a:p>
        </p:txBody>
      </p:sp>
      <p:grpSp>
        <p:nvGrpSpPr>
          <p:cNvPr id="4" name="Groupe 3">
            <a:extLst>
              <a:ext uri="{FF2B5EF4-FFF2-40B4-BE49-F238E27FC236}">
                <a16:creationId xmlns:a16="http://schemas.microsoft.com/office/drawing/2014/main" id="{AEBE1EFA-C55A-43ED-BB0A-AAEA02F4C2BF}"/>
              </a:ext>
            </a:extLst>
          </p:cNvPr>
          <p:cNvGrpSpPr/>
          <p:nvPr/>
        </p:nvGrpSpPr>
        <p:grpSpPr>
          <a:xfrm>
            <a:off x="1153379" y="1279630"/>
            <a:ext cx="4748880" cy="3011792"/>
            <a:chOff x="1153379" y="1279630"/>
            <a:chExt cx="4748880" cy="3011792"/>
          </a:xfrm>
        </p:grpSpPr>
        <p:sp>
          <p:nvSpPr>
            <p:cNvPr id="3" name="Rectangle 2">
              <a:extLst>
                <a:ext uri="{FF2B5EF4-FFF2-40B4-BE49-F238E27FC236}">
                  <a16:creationId xmlns:a16="http://schemas.microsoft.com/office/drawing/2014/main" id="{4BD2949F-3E61-40CC-9CDD-00E183412D5B}"/>
                </a:ext>
              </a:extLst>
            </p:cNvPr>
            <p:cNvSpPr/>
            <p:nvPr/>
          </p:nvSpPr>
          <p:spPr>
            <a:xfrm>
              <a:off x="1153379" y="1279630"/>
              <a:ext cx="1692000" cy="180000"/>
            </a:xfrm>
            <a:prstGeom prst="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8" name="Rectangle 17">
              <a:extLst>
                <a:ext uri="{FF2B5EF4-FFF2-40B4-BE49-F238E27FC236}">
                  <a16:creationId xmlns:a16="http://schemas.microsoft.com/office/drawing/2014/main" id="{EB270D0F-55EE-4853-B2B2-65623896CBA3}"/>
                </a:ext>
              </a:extLst>
            </p:cNvPr>
            <p:cNvSpPr/>
            <p:nvPr/>
          </p:nvSpPr>
          <p:spPr>
            <a:xfrm>
              <a:off x="1201027" y="1837303"/>
              <a:ext cx="396000" cy="180000"/>
            </a:xfrm>
            <a:prstGeom prst="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9" name="Rectangle 28">
              <a:extLst>
                <a:ext uri="{FF2B5EF4-FFF2-40B4-BE49-F238E27FC236}">
                  <a16:creationId xmlns:a16="http://schemas.microsoft.com/office/drawing/2014/main" id="{7617D315-82BF-4C9A-844B-9D69435037AF}"/>
                </a:ext>
              </a:extLst>
            </p:cNvPr>
            <p:cNvSpPr/>
            <p:nvPr/>
          </p:nvSpPr>
          <p:spPr>
            <a:xfrm>
              <a:off x="5146259" y="1837988"/>
              <a:ext cx="756000" cy="180000"/>
            </a:xfrm>
            <a:prstGeom prst="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32" name="Rectangle 31">
              <a:extLst>
                <a:ext uri="{FF2B5EF4-FFF2-40B4-BE49-F238E27FC236}">
                  <a16:creationId xmlns:a16="http://schemas.microsoft.com/office/drawing/2014/main" id="{DED82A17-D5AC-429E-8E46-42633562B553}"/>
                </a:ext>
              </a:extLst>
            </p:cNvPr>
            <p:cNvSpPr/>
            <p:nvPr/>
          </p:nvSpPr>
          <p:spPr>
            <a:xfrm>
              <a:off x="3652739" y="2230465"/>
              <a:ext cx="1476000" cy="180000"/>
            </a:xfrm>
            <a:prstGeom prst="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33" name="Rectangle 32">
              <a:extLst>
                <a:ext uri="{FF2B5EF4-FFF2-40B4-BE49-F238E27FC236}">
                  <a16:creationId xmlns:a16="http://schemas.microsoft.com/office/drawing/2014/main" id="{54964E25-325B-4D0B-A5C4-A507363DAF69}"/>
                </a:ext>
              </a:extLst>
            </p:cNvPr>
            <p:cNvSpPr/>
            <p:nvPr/>
          </p:nvSpPr>
          <p:spPr>
            <a:xfrm>
              <a:off x="3748533" y="2799317"/>
              <a:ext cx="612000" cy="180000"/>
            </a:xfrm>
            <a:prstGeom prst="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34" name="Rectangle 33">
              <a:extLst>
                <a:ext uri="{FF2B5EF4-FFF2-40B4-BE49-F238E27FC236}">
                  <a16:creationId xmlns:a16="http://schemas.microsoft.com/office/drawing/2014/main" id="{881BEF4A-CB6B-421B-8948-E3E8E77E508D}"/>
                </a:ext>
              </a:extLst>
            </p:cNvPr>
            <p:cNvSpPr/>
            <p:nvPr/>
          </p:nvSpPr>
          <p:spPr>
            <a:xfrm>
              <a:off x="1198540" y="2629764"/>
              <a:ext cx="1728000" cy="180000"/>
            </a:xfrm>
            <a:prstGeom prst="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35" name="Rectangle 34">
              <a:extLst>
                <a:ext uri="{FF2B5EF4-FFF2-40B4-BE49-F238E27FC236}">
                  <a16:creationId xmlns:a16="http://schemas.microsoft.com/office/drawing/2014/main" id="{ABB17C71-A6A0-40A4-83EF-33A31887D212}"/>
                </a:ext>
              </a:extLst>
            </p:cNvPr>
            <p:cNvSpPr/>
            <p:nvPr/>
          </p:nvSpPr>
          <p:spPr>
            <a:xfrm>
              <a:off x="4750842" y="3379514"/>
              <a:ext cx="540000" cy="180000"/>
            </a:xfrm>
            <a:prstGeom prst="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36" name="Rectangle 35">
              <a:extLst>
                <a:ext uri="{FF2B5EF4-FFF2-40B4-BE49-F238E27FC236}">
                  <a16:creationId xmlns:a16="http://schemas.microsoft.com/office/drawing/2014/main" id="{BD62B90B-6D65-4BD5-86D2-B8E515750F60}"/>
                </a:ext>
              </a:extLst>
            </p:cNvPr>
            <p:cNvSpPr/>
            <p:nvPr/>
          </p:nvSpPr>
          <p:spPr>
            <a:xfrm>
              <a:off x="1185554" y="4111422"/>
              <a:ext cx="432000" cy="180000"/>
            </a:xfrm>
            <a:prstGeom prst="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grpSp>
      <p:grpSp>
        <p:nvGrpSpPr>
          <p:cNvPr id="14" name="Groupe 13">
            <a:extLst>
              <a:ext uri="{FF2B5EF4-FFF2-40B4-BE49-F238E27FC236}">
                <a16:creationId xmlns:a16="http://schemas.microsoft.com/office/drawing/2014/main" id="{5332003E-BDC0-4F27-A3E3-7FD0AFD90144}"/>
              </a:ext>
            </a:extLst>
          </p:cNvPr>
          <p:cNvGrpSpPr/>
          <p:nvPr/>
        </p:nvGrpSpPr>
        <p:grpSpPr>
          <a:xfrm>
            <a:off x="1193680" y="943600"/>
            <a:ext cx="6126840" cy="269280"/>
            <a:chOff x="1193680" y="943600"/>
            <a:chExt cx="6126840" cy="269280"/>
          </a:xfrm>
        </p:grpSpPr>
        <mc:AlternateContent xmlns:mc="http://schemas.openxmlformats.org/markup-compatibility/2006" xmlns:p14="http://schemas.microsoft.com/office/powerpoint/2010/main">
          <mc:Choice Requires="p14">
            <p:contentPart p14:bwMode="auto" r:id="rId3">
              <p14:nvContentPartPr>
                <p14:cNvPr id="5" name="Entrée manuscrite 4">
                  <a:extLst>
                    <a:ext uri="{FF2B5EF4-FFF2-40B4-BE49-F238E27FC236}">
                      <a16:creationId xmlns:a16="http://schemas.microsoft.com/office/drawing/2014/main" id="{6236AB65-1C50-3F48-8DD6-E6DEB292FC51}"/>
                    </a:ext>
                  </a:extLst>
                </p14:cNvPr>
                <p14:cNvContentPartPr/>
                <p14:nvPr/>
              </p14:nvContentPartPr>
              <p14:xfrm>
                <a:off x="1295200" y="943600"/>
                <a:ext cx="6025320" cy="61200"/>
              </p14:xfrm>
            </p:contentPart>
          </mc:Choice>
          <mc:Fallback xmlns="">
            <p:pic>
              <p:nvPicPr>
                <p:cNvPr id="5" name="Entrée manuscrite 4">
                  <a:extLst>
                    <a:ext uri="{FF2B5EF4-FFF2-40B4-BE49-F238E27FC236}">
                      <a16:creationId xmlns:a16="http://schemas.microsoft.com/office/drawing/2014/main" id="{6236AB65-1C50-3F48-8DD6-E6DEB292FC51}"/>
                    </a:ext>
                  </a:extLst>
                </p:cNvPr>
                <p:cNvPicPr/>
                <p:nvPr/>
              </p:nvPicPr>
              <p:blipFill>
                <a:blip r:embed="rId4"/>
                <a:stretch>
                  <a:fillRect/>
                </a:stretch>
              </p:blipFill>
              <p:spPr>
                <a:xfrm>
                  <a:off x="1259198" y="871600"/>
                  <a:ext cx="6096964"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Entrée manuscrite 5">
                  <a:extLst>
                    <a:ext uri="{FF2B5EF4-FFF2-40B4-BE49-F238E27FC236}">
                      <a16:creationId xmlns:a16="http://schemas.microsoft.com/office/drawing/2014/main" id="{AD5DA79B-CAE2-2640-B731-549BCA44432B}"/>
                    </a:ext>
                  </a:extLst>
                </p14:cNvPr>
                <p14:cNvContentPartPr/>
                <p14:nvPr/>
              </p14:nvContentPartPr>
              <p14:xfrm>
                <a:off x="1193680" y="1166800"/>
                <a:ext cx="2067840" cy="46080"/>
              </p14:xfrm>
            </p:contentPart>
          </mc:Choice>
          <mc:Fallback xmlns="">
            <p:pic>
              <p:nvPicPr>
                <p:cNvPr id="6" name="Entrée manuscrite 5">
                  <a:extLst>
                    <a:ext uri="{FF2B5EF4-FFF2-40B4-BE49-F238E27FC236}">
                      <a16:creationId xmlns:a16="http://schemas.microsoft.com/office/drawing/2014/main" id="{AD5DA79B-CAE2-2640-B731-549BCA44432B}"/>
                    </a:ext>
                  </a:extLst>
                </p:cNvPr>
                <p:cNvPicPr/>
                <p:nvPr/>
              </p:nvPicPr>
              <p:blipFill>
                <a:blip r:embed="rId6"/>
                <a:stretch>
                  <a:fillRect/>
                </a:stretch>
              </p:blipFill>
              <p:spPr>
                <a:xfrm>
                  <a:off x="1157686" y="1094800"/>
                  <a:ext cx="2139468" cy="189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
            <p14:nvContentPartPr>
              <p14:cNvPr id="7" name="Entrée manuscrite 6">
                <a:extLst>
                  <a:ext uri="{FF2B5EF4-FFF2-40B4-BE49-F238E27FC236}">
                    <a16:creationId xmlns:a16="http://schemas.microsoft.com/office/drawing/2014/main" id="{87492BC3-AF89-2F4F-B71C-13AB7E07B6AD}"/>
                  </a:ext>
                </a:extLst>
              </p14:cNvPr>
              <p14:cNvContentPartPr/>
              <p14:nvPr/>
            </p14:nvContentPartPr>
            <p14:xfrm>
              <a:off x="1249480" y="1370200"/>
              <a:ext cx="6050520" cy="86760"/>
            </p14:xfrm>
          </p:contentPart>
        </mc:Choice>
        <mc:Fallback xmlns="">
          <p:pic>
            <p:nvPicPr>
              <p:cNvPr id="7" name="Entrée manuscrite 6">
                <a:extLst>
                  <a:ext uri="{FF2B5EF4-FFF2-40B4-BE49-F238E27FC236}">
                    <a16:creationId xmlns:a16="http://schemas.microsoft.com/office/drawing/2014/main" id="{87492BC3-AF89-2F4F-B71C-13AB7E07B6AD}"/>
                  </a:ext>
                </a:extLst>
              </p:cNvPr>
              <p:cNvPicPr/>
              <p:nvPr/>
            </p:nvPicPr>
            <p:blipFill>
              <a:blip r:embed="rId8"/>
              <a:stretch>
                <a:fillRect/>
              </a:stretch>
            </p:blipFill>
            <p:spPr>
              <a:xfrm>
                <a:off x="1213480" y="1298200"/>
                <a:ext cx="6122160" cy="230400"/>
              </a:xfrm>
              <a:prstGeom prst="rect">
                <a:avLst/>
              </a:prstGeom>
            </p:spPr>
          </p:pic>
        </mc:Fallback>
      </mc:AlternateContent>
      <p:grpSp>
        <p:nvGrpSpPr>
          <p:cNvPr id="50" name="Groupe 49">
            <a:extLst>
              <a:ext uri="{FF2B5EF4-FFF2-40B4-BE49-F238E27FC236}">
                <a16:creationId xmlns:a16="http://schemas.microsoft.com/office/drawing/2014/main" id="{1D8D76B9-62FD-4005-A1DC-8B0EA583CAEB}"/>
              </a:ext>
            </a:extLst>
          </p:cNvPr>
          <p:cNvGrpSpPr/>
          <p:nvPr/>
        </p:nvGrpSpPr>
        <p:grpSpPr>
          <a:xfrm>
            <a:off x="1183600" y="2696080"/>
            <a:ext cx="6187680" cy="234000"/>
            <a:chOff x="1183600" y="2696080"/>
            <a:chExt cx="6187680" cy="234000"/>
          </a:xfrm>
        </p:grpSpPr>
        <mc:AlternateContent xmlns:mc="http://schemas.openxmlformats.org/markup-compatibility/2006" xmlns:p14="http://schemas.microsoft.com/office/powerpoint/2010/main">
          <mc:Choice Requires="p14">
            <p:contentPart p14:bwMode="auto" r:id="rId9">
              <p14:nvContentPartPr>
                <p14:cNvPr id="17" name="Entrée manuscrite 16">
                  <a:extLst>
                    <a:ext uri="{FF2B5EF4-FFF2-40B4-BE49-F238E27FC236}">
                      <a16:creationId xmlns:a16="http://schemas.microsoft.com/office/drawing/2014/main" id="{B6AFF388-7F22-1745-822D-ABB680E5DBF8}"/>
                    </a:ext>
                  </a:extLst>
                </p14:cNvPr>
                <p14:cNvContentPartPr/>
                <p14:nvPr/>
              </p14:nvContentPartPr>
              <p14:xfrm>
                <a:off x="1183600" y="2696080"/>
                <a:ext cx="6187680" cy="76680"/>
              </p14:xfrm>
            </p:contentPart>
          </mc:Choice>
          <mc:Fallback xmlns="">
            <p:pic>
              <p:nvPicPr>
                <p:cNvPr id="17" name="Entrée manuscrite 16">
                  <a:extLst>
                    <a:ext uri="{FF2B5EF4-FFF2-40B4-BE49-F238E27FC236}">
                      <a16:creationId xmlns:a16="http://schemas.microsoft.com/office/drawing/2014/main" id="{B6AFF388-7F22-1745-822D-ABB680E5DBF8}"/>
                    </a:ext>
                  </a:extLst>
                </p:cNvPr>
                <p:cNvPicPr/>
                <p:nvPr/>
              </p:nvPicPr>
              <p:blipFill>
                <a:blip r:embed="rId10"/>
                <a:stretch>
                  <a:fillRect/>
                </a:stretch>
              </p:blipFill>
              <p:spPr>
                <a:xfrm>
                  <a:off x="1147600" y="2624080"/>
                  <a:ext cx="625932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7" name="Entrée manuscrite 36">
                  <a:extLst>
                    <a:ext uri="{FF2B5EF4-FFF2-40B4-BE49-F238E27FC236}">
                      <a16:creationId xmlns:a16="http://schemas.microsoft.com/office/drawing/2014/main" id="{914E5D0B-C89B-F44F-A9E9-D96EEB6E07A3}"/>
                    </a:ext>
                  </a:extLst>
                </p14:cNvPr>
                <p14:cNvContentPartPr/>
                <p14:nvPr/>
              </p14:nvContentPartPr>
              <p14:xfrm>
                <a:off x="1239400" y="2894080"/>
                <a:ext cx="2469240" cy="36000"/>
              </p14:xfrm>
            </p:contentPart>
          </mc:Choice>
          <mc:Fallback xmlns="">
            <p:pic>
              <p:nvPicPr>
                <p:cNvPr id="37" name="Entrée manuscrite 36">
                  <a:extLst>
                    <a:ext uri="{FF2B5EF4-FFF2-40B4-BE49-F238E27FC236}">
                      <a16:creationId xmlns:a16="http://schemas.microsoft.com/office/drawing/2014/main" id="{914E5D0B-C89B-F44F-A9E9-D96EEB6E07A3}"/>
                    </a:ext>
                  </a:extLst>
                </p:cNvPr>
                <p:cNvPicPr/>
                <p:nvPr/>
              </p:nvPicPr>
              <p:blipFill>
                <a:blip r:embed="rId12"/>
                <a:stretch>
                  <a:fillRect/>
                </a:stretch>
              </p:blipFill>
              <p:spPr>
                <a:xfrm>
                  <a:off x="1203400" y="2821353"/>
                  <a:ext cx="2540880" cy="181091"/>
                </a:xfrm>
                <a:prstGeom prst="rect">
                  <a:avLst/>
                </a:prstGeom>
              </p:spPr>
            </p:pic>
          </mc:Fallback>
        </mc:AlternateContent>
      </p:grpSp>
      <p:grpSp>
        <p:nvGrpSpPr>
          <p:cNvPr id="51" name="Groupe 50">
            <a:extLst>
              <a:ext uri="{FF2B5EF4-FFF2-40B4-BE49-F238E27FC236}">
                <a16:creationId xmlns:a16="http://schemas.microsoft.com/office/drawing/2014/main" id="{2AAC8DC0-8B11-41D0-9DB1-76C8EA21973A}"/>
              </a:ext>
            </a:extLst>
          </p:cNvPr>
          <p:cNvGrpSpPr/>
          <p:nvPr/>
        </p:nvGrpSpPr>
        <p:grpSpPr>
          <a:xfrm>
            <a:off x="1234360" y="2868880"/>
            <a:ext cx="6249240" cy="1148400"/>
            <a:chOff x="1234360" y="2868880"/>
            <a:chExt cx="6249240" cy="1148400"/>
          </a:xfrm>
        </p:grpSpPr>
        <mc:AlternateContent xmlns:mc="http://schemas.openxmlformats.org/markup-compatibility/2006" xmlns:p14="http://schemas.microsoft.com/office/powerpoint/2010/main">
          <mc:Choice Requires="p14">
            <p:contentPart p14:bwMode="auto" r:id="rId13">
              <p14:nvContentPartPr>
                <p14:cNvPr id="38" name="Entrée manuscrite 37">
                  <a:extLst>
                    <a:ext uri="{FF2B5EF4-FFF2-40B4-BE49-F238E27FC236}">
                      <a16:creationId xmlns:a16="http://schemas.microsoft.com/office/drawing/2014/main" id="{EE727FEC-8B66-3A4E-AFF9-5C14A8D26140}"/>
                    </a:ext>
                  </a:extLst>
                </p14:cNvPr>
                <p14:cNvContentPartPr/>
                <p14:nvPr/>
              </p14:nvContentPartPr>
              <p14:xfrm>
                <a:off x="3901240" y="2868880"/>
                <a:ext cx="3403800" cy="46080"/>
              </p14:xfrm>
            </p:contentPart>
          </mc:Choice>
          <mc:Fallback xmlns="">
            <p:pic>
              <p:nvPicPr>
                <p:cNvPr id="38" name="Entrée manuscrite 37">
                  <a:extLst>
                    <a:ext uri="{FF2B5EF4-FFF2-40B4-BE49-F238E27FC236}">
                      <a16:creationId xmlns:a16="http://schemas.microsoft.com/office/drawing/2014/main" id="{EE727FEC-8B66-3A4E-AFF9-5C14A8D26140}"/>
                    </a:ext>
                  </a:extLst>
                </p:cNvPr>
                <p:cNvPicPr/>
                <p:nvPr/>
              </p:nvPicPr>
              <p:blipFill>
                <a:blip r:embed="rId14"/>
                <a:stretch>
                  <a:fillRect/>
                </a:stretch>
              </p:blipFill>
              <p:spPr>
                <a:xfrm>
                  <a:off x="3865240" y="2796880"/>
                  <a:ext cx="347544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9" name="Entrée manuscrite 38">
                  <a:extLst>
                    <a:ext uri="{FF2B5EF4-FFF2-40B4-BE49-F238E27FC236}">
                      <a16:creationId xmlns:a16="http://schemas.microsoft.com/office/drawing/2014/main" id="{BA318238-9072-0A4B-8FD1-DD01320951F9}"/>
                    </a:ext>
                  </a:extLst>
                </p14:cNvPr>
                <p14:cNvContentPartPr/>
                <p14:nvPr/>
              </p14:nvContentPartPr>
              <p14:xfrm>
                <a:off x="1295200" y="3051760"/>
                <a:ext cx="6086160" cy="56160"/>
              </p14:xfrm>
            </p:contentPart>
          </mc:Choice>
          <mc:Fallback xmlns="">
            <p:pic>
              <p:nvPicPr>
                <p:cNvPr id="39" name="Entrée manuscrite 38">
                  <a:extLst>
                    <a:ext uri="{FF2B5EF4-FFF2-40B4-BE49-F238E27FC236}">
                      <a16:creationId xmlns:a16="http://schemas.microsoft.com/office/drawing/2014/main" id="{BA318238-9072-0A4B-8FD1-DD01320951F9}"/>
                    </a:ext>
                  </a:extLst>
                </p:cNvPr>
                <p:cNvPicPr/>
                <p:nvPr/>
              </p:nvPicPr>
              <p:blipFill>
                <a:blip r:embed="rId16"/>
                <a:stretch>
                  <a:fillRect/>
                </a:stretch>
              </p:blipFill>
              <p:spPr>
                <a:xfrm>
                  <a:off x="1259200" y="2979760"/>
                  <a:ext cx="615780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0" name="Entrée manuscrite 39">
                  <a:extLst>
                    <a:ext uri="{FF2B5EF4-FFF2-40B4-BE49-F238E27FC236}">
                      <a16:creationId xmlns:a16="http://schemas.microsoft.com/office/drawing/2014/main" id="{CE709716-C504-5B4D-8F4F-F80E8AFA53BA}"/>
                    </a:ext>
                  </a:extLst>
                </p14:cNvPr>
                <p14:cNvContentPartPr/>
                <p14:nvPr/>
              </p14:nvContentPartPr>
              <p14:xfrm>
                <a:off x="1254520" y="3254800"/>
                <a:ext cx="6094080" cy="41040"/>
              </p14:xfrm>
            </p:contentPart>
          </mc:Choice>
          <mc:Fallback xmlns="">
            <p:pic>
              <p:nvPicPr>
                <p:cNvPr id="40" name="Entrée manuscrite 39">
                  <a:extLst>
                    <a:ext uri="{FF2B5EF4-FFF2-40B4-BE49-F238E27FC236}">
                      <a16:creationId xmlns:a16="http://schemas.microsoft.com/office/drawing/2014/main" id="{CE709716-C504-5B4D-8F4F-F80E8AFA53BA}"/>
                    </a:ext>
                  </a:extLst>
                </p:cNvPr>
                <p:cNvPicPr/>
                <p:nvPr/>
              </p:nvPicPr>
              <p:blipFill>
                <a:blip r:embed="rId18"/>
                <a:stretch>
                  <a:fillRect/>
                </a:stretch>
              </p:blipFill>
              <p:spPr>
                <a:xfrm>
                  <a:off x="1218520" y="3182163"/>
                  <a:ext cx="6165720" cy="185951"/>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1" name="Entrée manuscrite 40">
                  <a:extLst>
                    <a:ext uri="{FF2B5EF4-FFF2-40B4-BE49-F238E27FC236}">
                      <a16:creationId xmlns:a16="http://schemas.microsoft.com/office/drawing/2014/main" id="{C0309A44-B43E-544E-833F-9B223EDD5CEF}"/>
                    </a:ext>
                  </a:extLst>
                </p14:cNvPr>
                <p14:cNvContentPartPr/>
                <p14:nvPr/>
              </p14:nvContentPartPr>
              <p14:xfrm>
                <a:off x="1239400" y="3437680"/>
                <a:ext cx="6096240" cy="41040"/>
              </p14:xfrm>
            </p:contentPart>
          </mc:Choice>
          <mc:Fallback xmlns="">
            <p:pic>
              <p:nvPicPr>
                <p:cNvPr id="41" name="Entrée manuscrite 40">
                  <a:extLst>
                    <a:ext uri="{FF2B5EF4-FFF2-40B4-BE49-F238E27FC236}">
                      <a16:creationId xmlns:a16="http://schemas.microsoft.com/office/drawing/2014/main" id="{C0309A44-B43E-544E-833F-9B223EDD5CEF}"/>
                    </a:ext>
                  </a:extLst>
                </p:cNvPr>
                <p:cNvPicPr/>
                <p:nvPr/>
              </p:nvPicPr>
              <p:blipFill>
                <a:blip r:embed="rId20"/>
                <a:stretch>
                  <a:fillRect/>
                </a:stretch>
              </p:blipFill>
              <p:spPr>
                <a:xfrm>
                  <a:off x="1203402" y="3365043"/>
                  <a:ext cx="6167876" cy="185951"/>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42" name="Entrée manuscrite 41">
                  <a:extLst>
                    <a:ext uri="{FF2B5EF4-FFF2-40B4-BE49-F238E27FC236}">
                      <a16:creationId xmlns:a16="http://schemas.microsoft.com/office/drawing/2014/main" id="{44BD1267-0231-D14D-A261-D48D159A25F9}"/>
                    </a:ext>
                  </a:extLst>
                </p14:cNvPr>
                <p14:cNvContentPartPr/>
                <p14:nvPr/>
              </p14:nvContentPartPr>
              <p14:xfrm>
                <a:off x="1290160" y="3600400"/>
                <a:ext cx="6104160" cy="96840"/>
              </p14:xfrm>
            </p:contentPart>
          </mc:Choice>
          <mc:Fallback xmlns="">
            <p:pic>
              <p:nvPicPr>
                <p:cNvPr id="42" name="Entrée manuscrite 41">
                  <a:extLst>
                    <a:ext uri="{FF2B5EF4-FFF2-40B4-BE49-F238E27FC236}">
                      <a16:creationId xmlns:a16="http://schemas.microsoft.com/office/drawing/2014/main" id="{44BD1267-0231-D14D-A261-D48D159A25F9}"/>
                    </a:ext>
                  </a:extLst>
                </p:cNvPr>
                <p:cNvPicPr/>
                <p:nvPr/>
              </p:nvPicPr>
              <p:blipFill>
                <a:blip r:embed="rId22"/>
                <a:stretch>
                  <a:fillRect/>
                </a:stretch>
              </p:blipFill>
              <p:spPr>
                <a:xfrm>
                  <a:off x="1254162" y="3528400"/>
                  <a:ext cx="6175796"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3" name="Entrée manuscrite 42">
                  <a:extLst>
                    <a:ext uri="{FF2B5EF4-FFF2-40B4-BE49-F238E27FC236}">
                      <a16:creationId xmlns:a16="http://schemas.microsoft.com/office/drawing/2014/main" id="{B991A2F1-F364-434B-A409-20D68C9C4921}"/>
                    </a:ext>
                  </a:extLst>
                </p14:cNvPr>
                <p14:cNvContentPartPr/>
                <p14:nvPr/>
              </p14:nvContentPartPr>
              <p14:xfrm>
                <a:off x="1295200" y="3793360"/>
                <a:ext cx="6188400" cy="40320"/>
              </p14:xfrm>
            </p:contentPart>
          </mc:Choice>
          <mc:Fallback xmlns="">
            <p:pic>
              <p:nvPicPr>
                <p:cNvPr id="43" name="Entrée manuscrite 42">
                  <a:extLst>
                    <a:ext uri="{FF2B5EF4-FFF2-40B4-BE49-F238E27FC236}">
                      <a16:creationId xmlns:a16="http://schemas.microsoft.com/office/drawing/2014/main" id="{B991A2F1-F364-434B-A409-20D68C9C4921}"/>
                    </a:ext>
                  </a:extLst>
                </p:cNvPr>
                <p:cNvPicPr/>
                <p:nvPr/>
              </p:nvPicPr>
              <p:blipFill>
                <a:blip r:embed="rId24"/>
                <a:stretch>
                  <a:fillRect/>
                </a:stretch>
              </p:blipFill>
              <p:spPr>
                <a:xfrm>
                  <a:off x="1259198" y="3721997"/>
                  <a:ext cx="6260044" cy="182689"/>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44" name="Entrée manuscrite 43">
                  <a:extLst>
                    <a:ext uri="{FF2B5EF4-FFF2-40B4-BE49-F238E27FC236}">
                      <a16:creationId xmlns:a16="http://schemas.microsoft.com/office/drawing/2014/main" id="{E8285D60-C9A5-2346-BD73-0ABF9ADB1F06}"/>
                    </a:ext>
                  </a:extLst>
                </p14:cNvPr>
                <p14:cNvContentPartPr/>
                <p14:nvPr/>
              </p14:nvContentPartPr>
              <p14:xfrm>
                <a:off x="1234360" y="3966160"/>
                <a:ext cx="3790080" cy="51120"/>
              </p14:xfrm>
            </p:contentPart>
          </mc:Choice>
          <mc:Fallback xmlns="">
            <p:pic>
              <p:nvPicPr>
                <p:cNvPr id="44" name="Entrée manuscrite 43">
                  <a:extLst>
                    <a:ext uri="{FF2B5EF4-FFF2-40B4-BE49-F238E27FC236}">
                      <a16:creationId xmlns:a16="http://schemas.microsoft.com/office/drawing/2014/main" id="{E8285D60-C9A5-2346-BD73-0ABF9ADB1F06}"/>
                    </a:ext>
                  </a:extLst>
                </p:cNvPr>
                <p:cNvPicPr/>
                <p:nvPr/>
              </p:nvPicPr>
              <p:blipFill>
                <a:blip r:embed="rId26"/>
                <a:stretch>
                  <a:fillRect/>
                </a:stretch>
              </p:blipFill>
              <p:spPr>
                <a:xfrm>
                  <a:off x="1198360" y="3894160"/>
                  <a:ext cx="3861720" cy="194760"/>
                </a:xfrm>
                <a:prstGeom prst="rect">
                  <a:avLst/>
                </a:prstGeom>
              </p:spPr>
            </p:pic>
          </mc:Fallback>
        </mc:AlternateContent>
      </p:grpSp>
      <p:grpSp>
        <p:nvGrpSpPr>
          <p:cNvPr id="52" name="Groupe 51">
            <a:extLst>
              <a:ext uri="{FF2B5EF4-FFF2-40B4-BE49-F238E27FC236}">
                <a16:creationId xmlns:a16="http://schemas.microsoft.com/office/drawing/2014/main" id="{C5CF9098-59E7-474D-9BC0-21C62CA68810}"/>
              </a:ext>
            </a:extLst>
          </p:cNvPr>
          <p:cNvGrpSpPr/>
          <p:nvPr/>
        </p:nvGrpSpPr>
        <p:grpSpPr>
          <a:xfrm>
            <a:off x="1178560" y="4164160"/>
            <a:ext cx="6236280" cy="447480"/>
            <a:chOff x="1178560" y="4164160"/>
            <a:chExt cx="6236280" cy="447480"/>
          </a:xfrm>
        </p:grpSpPr>
        <mc:AlternateContent xmlns:mc="http://schemas.openxmlformats.org/markup-compatibility/2006" xmlns:p14="http://schemas.microsoft.com/office/powerpoint/2010/main">
          <mc:Choice Requires="p14">
            <p:contentPart p14:bwMode="auto" r:id="rId27">
              <p14:nvContentPartPr>
                <p14:cNvPr id="45" name="Entrée manuscrite 44">
                  <a:extLst>
                    <a:ext uri="{FF2B5EF4-FFF2-40B4-BE49-F238E27FC236}">
                      <a16:creationId xmlns:a16="http://schemas.microsoft.com/office/drawing/2014/main" id="{252A35FC-B862-F842-9831-1D9D49AB004B}"/>
                    </a:ext>
                  </a:extLst>
                </p14:cNvPr>
                <p14:cNvContentPartPr/>
                <p14:nvPr/>
              </p14:nvContentPartPr>
              <p14:xfrm>
                <a:off x="1178560" y="4164160"/>
                <a:ext cx="6236280" cy="117360"/>
              </p14:xfrm>
            </p:contentPart>
          </mc:Choice>
          <mc:Fallback xmlns="">
            <p:pic>
              <p:nvPicPr>
                <p:cNvPr id="45" name="Entrée manuscrite 44">
                  <a:extLst>
                    <a:ext uri="{FF2B5EF4-FFF2-40B4-BE49-F238E27FC236}">
                      <a16:creationId xmlns:a16="http://schemas.microsoft.com/office/drawing/2014/main" id="{252A35FC-B862-F842-9831-1D9D49AB004B}"/>
                    </a:ext>
                  </a:extLst>
                </p:cNvPr>
                <p:cNvPicPr/>
                <p:nvPr/>
              </p:nvPicPr>
              <p:blipFill>
                <a:blip r:embed="rId28"/>
                <a:stretch>
                  <a:fillRect/>
                </a:stretch>
              </p:blipFill>
              <p:spPr>
                <a:xfrm>
                  <a:off x="1142560" y="4092160"/>
                  <a:ext cx="630792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6" name="Entrée manuscrite 45">
                  <a:extLst>
                    <a:ext uri="{FF2B5EF4-FFF2-40B4-BE49-F238E27FC236}">
                      <a16:creationId xmlns:a16="http://schemas.microsoft.com/office/drawing/2014/main" id="{AB1902EC-FAD6-DE46-8E8E-1939C1B0A5B7}"/>
                    </a:ext>
                  </a:extLst>
                </p14:cNvPr>
                <p14:cNvContentPartPr/>
                <p14:nvPr/>
              </p14:nvContentPartPr>
              <p14:xfrm>
                <a:off x="1254520" y="4336960"/>
                <a:ext cx="6109200" cy="111960"/>
              </p14:xfrm>
            </p:contentPart>
          </mc:Choice>
          <mc:Fallback xmlns="">
            <p:pic>
              <p:nvPicPr>
                <p:cNvPr id="46" name="Entrée manuscrite 45">
                  <a:extLst>
                    <a:ext uri="{FF2B5EF4-FFF2-40B4-BE49-F238E27FC236}">
                      <a16:creationId xmlns:a16="http://schemas.microsoft.com/office/drawing/2014/main" id="{AB1902EC-FAD6-DE46-8E8E-1939C1B0A5B7}"/>
                    </a:ext>
                  </a:extLst>
                </p:cNvPr>
                <p:cNvPicPr/>
                <p:nvPr/>
              </p:nvPicPr>
              <p:blipFill>
                <a:blip r:embed="rId30"/>
                <a:stretch>
                  <a:fillRect/>
                </a:stretch>
              </p:blipFill>
              <p:spPr>
                <a:xfrm>
                  <a:off x="1218520" y="4265191"/>
                  <a:ext cx="6180840" cy="2551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7" name="Entrée manuscrite 46">
                  <a:extLst>
                    <a:ext uri="{FF2B5EF4-FFF2-40B4-BE49-F238E27FC236}">
                      <a16:creationId xmlns:a16="http://schemas.microsoft.com/office/drawing/2014/main" id="{2B2BD223-A7D1-884A-9632-69F0D768A758}"/>
                    </a:ext>
                  </a:extLst>
                </p14:cNvPr>
                <p14:cNvContentPartPr/>
                <p14:nvPr/>
              </p14:nvContentPartPr>
              <p14:xfrm>
                <a:off x="1251640" y="4580680"/>
                <a:ext cx="1389960" cy="30960"/>
              </p14:xfrm>
            </p:contentPart>
          </mc:Choice>
          <mc:Fallback xmlns="">
            <p:pic>
              <p:nvPicPr>
                <p:cNvPr id="47" name="Entrée manuscrite 46">
                  <a:extLst>
                    <a:ext uri="{FF2B5EF4-FFF2-40B4-BE49-F238E27FC236}">
                      <a16:creationId xmlns:a16="http://schemas.microsoft.com/office/drawing/2014/main" id="{2B2BD223-A7D1-884A-9632-69F0D768A758}"/>
                    </a:ext>
                  </a:extLst>
                </p:cNvPr>
                <p:cNvPicPr/>
                <p:nvPr/>
              </p:nvPicPr>
              <p:blipFill>
                <a:blip r:embed="rId32"/>
                <a:stretch>
                  <a:fillRect/>
                </a:stretch>
              </p:blipFill>
              <p:spPr>
                <a:xfrm>
                  <a:off x="1215640" y="4507833"/>
                  <a:ext cx="1461600" cy="176290"/>
                </a:xfrm>
                <a:prstGeom prst="rect">
                  <a:avLst/>
                </a:prstGeom>
              </p:spPr>
            </p:pic>
          </mc:Fallback>
        </mc:AlternateContent>
      </p:grpSp>
      <p:grpSp>
        <p:nvGrpSpPr>
          <p:cNvPr id="49" name="Groupe 48">
            <a:extLst>
              <a:ext uri="{FF2B5EF4-FFF2-40B4-BE49-F238E27FC236}">
                <a16:creationId xmlns:a16="http://schemas.microsoft.com/office/drawing/2014/main" id="{B1E79D34-8A4A-4EE8-A22D-641490AA3F4B}"/>
              </a:ext>
            </a:extLst>
          </p:cNvPr>
          <p:cNvGrpSpPr/>
          <p:nvPr/>
        </p:nvGrpSpPr>
        <p:grpSpPr>
          <a:xfrm>
            <a:off x="1218880" y="1563160"/>
            <a:ext cx="6116760" cy="965520"/>
            <a:chOff x="1218880" y="1563160"/>
            <a:chExt cx="6116760" cy="965520"/>
          </a:xfrm>
        </p:grpSpPr>
        <mc:AlternateContent xmlns:mc="http://schemas.openxmlformats.org/markup-compatibility/2006" xmlns:p14="http://schemas.microsoft.com/office/powerpoint/2010/main">
          <mc:Choice Requires="p14">
            <p:contentPart p14:bwMode="auto" r:id="rId33">
              <p14:nvContentPartPr>
                <p14:cNvPr id="8" name="Entrée manuscrite 7">
                  <a:extLst>
                    <a:ext uri="{FF2B5EF4-FFF2-40B4-BE49-F238E27FC236}">
                      <a16:creationId xmlns:a16="http://schemas.microsoft.com/office/drawing/2014/main" id="{5B987B9C-8B0B-1A4F-ABB0-8AEB7816BF1C}"/>
                    </a:ext>
                  </a:extLst>
                </p14:cNvPr>
                <p14:cNvContentPartPr/>
                <p14:nvPr/>
              </p14:nvContentPartPr>
              <p14:xfrm>
                <a:off x="1239400" y="1563160"/>
                <a:ext cx="6040440" cy="66240"/>
              </p14:xfrm>
            </p:contentPart>
          </mc:Choice>
          <mc:Fallback xmlns="">
            <p:pic>
              <p:nvPicPr>
                <p:cNvPr id="8" name="Entrée manuscrite 7">
                  <a:extLst>
                    <a:ext uri="{FF2B5EF4-FFF2-40B4-BE49-F238E27FC236}">
                      <a16:creationId xmlns:a16="http://schemas.microsoft.com/office/drawing/2014/main" id="{5B987B9C-8B0B-1A4F-ABB0-8AEB7816BF1C}"/>
                    </a:ext>
                  </a:extLst>
                </p:cNvPr>
                <p:cNvPicPr/>
                <p:nvPr/>
              </p:nvPicPr>
              <p:blipFill>
                <a:blip r:embed="rId34"/>
                <a:stretch>
                  <a:fillRect/>
                </a:stretch>
              </p:blipFill>
              <p:spPr>
                <a:xfrm>
                  <a:off x="1203400" y="1491160"/>
                  <a:ext cx="611208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9" name="Entrée manuscrite 8">
                  <a:extLst>
                    <a:ext uri="{FF2B5EF4-FFF2-40B4-BE49-F238E27FC236}">
                      <a16:creationId xmlns:a16="http://schemas.microsoft.com/office/drawing/2014/main" id="{18CA6EDF-C98D-F14B-BA91-0ED986A1ABDA}"/>
                    </a:ext>
                  </a:extLst>
                </p14:cNvPr>
                <p14:cNvContentPartPr/>
                <p14:nvPr/>
              </p14:nvContentPartPr>
              <p14:xfrm>
                <a:off x="1300240" y="1746040"/>
                <a:ext cx="5984640" cy="56160"/>
              </p14:xfrm>
            </p:contentPart>
          </mc:Choice>
          <mc:Fallback xmlns="">
            <p:pic>
              <p:nvPicPr>
                <p:cNvPr id="9" name="Entrée manuscrite 8">
                  <a:extLst>
                    <a:ext uri="{FF2B5EF4-FFF2-40B4-BE49-F238E27FC236}">
                      <a16:creationId xmlns:a16="http://schemas.microsoft.com/office/drawing/2014/main" id="{18CA6EDF-C98D-F14B-BA91-0ED986A1ABDA}"/>
                    </a:ext>
                  </a:extLst>
                </p:cNvPr>
                <p:cNvPicPr/>
                <p:nvPr/>
              </p:nvPicPr>
              <p:blipFill>
                <a:blip r:embed="rId36"/>
                <a:stretch>
                  <a:fillRect/>
                </a:stretch>
              </p:blipFill>
              <p:spPr>
                <a:xfrm>
                  <a:off x="1264240" y="1674040"/>
                  <a:ext cx="605628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1" name="Entrée manuscrite 10">
                  <a:extLst>
                    <a:ext uri="{FF2B5EF4-FFF2-40B4-BE49-F238E27FC236}">
                      <a16:creationId xmlns:a16="http://schemas.microsoft.com/office/drawing/2014/main" id="{F4862AFC-A5B4-B14E-9070-8D7CC11FA7DF}"/>
                    </a:ext>
                  </a:extLst>
                </p14:cNvPr>
                <p14:cNvContentPartPr/>
                <p14:nvPr/>
              </p14:nvContentPartPr>
              <p14:xfrm>
                <a:off x="1218880" y="1913800"/>
                <a:ext cx="6091200" cy="56160"/>
              </p14:xfrm>
            </p:contentPart>
          </mc:Choice>
          <mc:Fallback xmlns="">
            <p:pic>
              <p:nvPicPr>
                <p:cNvPr id="11" name="Entrée manuscrite 10">
                  <a:extLst>
                    <a:ext uri="{FF2B5EF4-FFF2-40B4-BE49-F238E27FC236}">
                      <a16:creationId xmlns:a16="http://schemas.microsoft.com/office/drawing/2014/main" id="{F4862AFC-A5B4-B14E-9070-8D7CC11FA7DF}"/>
                    </a:ext>
                  </a:extLst>
                </p:cNvPr>
                <p:cNvPicPr/>
                <p:nvPr/>
              </p:nvPicPr>
              <p:blipFill>
                <a:blip r:embed="rId38"/>
                <a:stretch>
                  <a:fillRect/>
                </a:stretch>
              </p:blipFill>
              <p:spPr>
                <a:xfrm>
                  <a:off x="1182880" y="1841800"/>
                  <a:ext cx="616284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5" name="Entrée manuscrite 14">
                  <a:extLst>
                    <a:ext uri="{FF2B5EF4-FFF2-40B4-BE49-F238E27FC236}">
                      <a16:creationId xmlns:a16="http://schemas.microsoft.com/office/drawing/2014/main" id="{70DC5F8C-75CA-7F43-A130-7A3C079BBF31}"/>
                    </a:ext>
                  </a:extLst>
                </p14:cNvPr>
                <p14:cNvContentPartPr/>
                <p14:nvPr/>
              </p14:nvContentPartPr>
              <p14:xfrm>
                <a:off x="1218880" y="2284600"/>
                <a:ext cx="6116760" cy="36000"/>
              </p14:xfrm>
            </p:contentPart>
          </mc:Choice>
          <mc:Fallback xmlns="">
            <p:pic>
              <p:nvPicPr>
                <p:cNvPr id="15" name="Entrée manuscrite 14">
                  <a:extLst>
                    <a:ext uri="{FF2B5EF4-FFF2-40B4-BE49-F238E27FC236}">
                      <a16:creationId xmlns:a16="http://schemas.microsoft.com/office/drawing/2014/main" id="{70DC5F8C-75CA-7F43-A130-7A3C079BBF31}"/>
                    </a:ext>
                  </a:extLst>
                </p:cNvPr>
                <p:cNvPicPr/>
                <p:nvPr/>
              </p:nvPicPr>
              <p:blipFill>
                <a:blip r:embed="rId40"/>
                <a:stretch>
                  <a:fillRect/>
                </a:stretch>
              </p:blipFill>
              <p:spPr>
                <a:xfrm>
                  <a:off x="1182880" y="2212600"/>
                  <a:ext cx="61884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6" name="Entrée manuscrite 15">
                  <a:extLst>
                    <a:ext uri="{FF2B5EF4-FFF2-40B4-BE49-F238E27FC236}">
                      <a16:creationId xmlns:a16="http://schemas.microsoft.com/office/drawing/2014/main" id="{F8817608-7DF6-8F41-A150-9D7FB508483D}"/>
                    </a:ext>
                  </a:extLst>
                </p14:cNvPr>
                <p14:cNvContentPartPr/>
                <p14:nvPr/>
              </p14:nvContentPartPr>
              <p14:xfrm>
                <a:off x="1275040" y="2462440"/>
                <a:ext cx="4201560" cy="66240"/>
              </p14:xfrm>
            </p:contentPart>
          </mc:Choice>
          <mc:Fallback xmlns="">
            <p:pic>
              <p:nvPicPr>
                <p:cNvPr id="16" name="Entrée manuscrite 15">
                  <a:extLst>
                    <a:ext uri="{FF2B5EF4-FFF2-40B4-BE49-F238E27FC236}">
                      <a16:creationId xmlns:a16="http://schemas.microsoft.com/office/drawing/2014/main" id="{F8817608-7DF6-8F41-A150-9D7FB508483D}"/>
                    </a:ext>
                  </a:extLst>
                </p:cNvPr>
                <p:cNvPicPr/>
                <p:nvPr/>
              </p:nvPicPr>
              <p:blipFill>
                <a:blip r:embed="rId42"/>
                <a:stretch>
                  <a:fillRect/>
                </a:stretch>
              </p:blipFill>
              <p:spPr>
                <a:xfrm>
                  <a:off x="1239040" y="2390829"/>
                  <a:ext cx="4273200" cy="209104"/>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8" name="Entrée manuscrite 47">
                  <a:extLst>
                    <a:ext uri="{FF2B5EF4-FFF2-40B4-BE49-F238E27FC236}">
                      <a16:creationId xmlns:a16="http://schemas.microsoft.com/office/drawing/2014/main" id="{00A006E4-A76B-FC41-AFA6-DA946AB0ADD8}"/>
                    </a:ext>
                  </a:extLst>
                </p14:cNvPr>
                <p14:cNvContentPartPr/>
                <p14:nvPr/>
              </p14:nvContentPartPr>
              <p14:xfrm>
                <a:off x="1239760" y="2111800"/>
                <a:ext cx="6075720" cy="51120"/>
              </p14:xfrm>
            </p:contentPart>
          </mc:Choice>
          <mc:Fallback xmlns="">
            <p:pic>
              <p:nvPicPr>
                <p:cNvPr id="48" name="Entrée manuscrite 47">
                  <a:extLst>
                    <a:ext uri="{FF2B5EF4-FFF2-40B4-BE49-F238E27FC236}">
                      <a16:creationId xmlns:a16="http://schemas.microsoft.com/office/drawing/2014/main" id="{00A006E4-A76B-FC41-AFA6-DA946AB0ADD8}"/>
                    </a:ext>
                  </a:extLst>
                </p:cNvPr>
                <p:cNvPicPr/>
                <p:nvPr/>
              </p:nvPicPr>
              <p:blipFill>
                <a:blip r:embed="rId44"/>
                <a:stretch>
                  <a:fillRect/>
                </a:stretch>
              </p:blipFill>
              <p:spPr>
                <a:xfrm>
                  <a:off x="1203760" y="2039800"/>
                  <a:ext cx="6147360" cy="194760"/>
                </a:xfrm>
                <a:prstGeom prst="rect">
                  <a:avLst/>
                </a:prstGeom>
              </p:spPr>
            </p:pic>
          </mc:Fallback>
        </mc:AlternateContent>
      </p:grpSp>
      <p:cxnSp>
        <p:nvCxnSpPr>
          <p:cNvPr id="12" name="Connecteur droit 5">
            <a:extLst>
              <a:ext uri="{FF2B5EF4-FFF2-40B4-BE49-F238E27FC236}">
                <a16:creationId xmlns:a16="http://schemas.microsoft.com/office/drawing/2014/main" id="{F7207EF3-F2AA-4393-A5DD-E37E8D775333}"/>
              </a:ext>
            </a:extLst>
          </p:cNvPr>
          <p:cNvCxnSpPr/>
          <p:nvPr/>
        </p:nvCxnSpPr>
        <p:spPr>
          <a:xfrm>
            <a:off x="4465674" y="1459630"/>
            <a:ext cx="2881424"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3" name="Connecteur droit 36">
            <a:extLst>
              <a:ext uri="{FF2B5EF4-FFF2-40B4-BE49-F238E27FC236}">
                <a16:creationId xmlns:a16="http://schemas.microsoft.com/office/drawing/2014/main" id="{6EE3A313-5D9B-4839-BFC5-3830B692E2B8}"/>
              </a:ext>
            </a:extLst>
          </p:cNvPr>
          <p:cNvCxnSpPr/>
          <p:nvPr/>
        </p:nvCxnSpPr>
        <p:spPr>
          <a:xfrm>
            <a:off x="2978260" y="2787637"/>
            <a:ext cx="2484000"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4" name="ZoneTexte 53">
            <a:extLst>
              <a:ext uri="{FF2B5EF4-FFF2-40B4-BE49-F238E27FC236}">
                <a16:creationId xmlns:a16="http://schemas.microsoft.com/office/drawing/2014/main" id="{28FF02DE-3C56-4BFE-BE47-80D50B90DB48}"/>
              </a:ext>
            </a:extLst>
          </p:cNvPr>
          <p:cNvSpPr txBox="1"/>
          <p:nvPr/>
        </p:nvSpPr>
        <p:spPr>
          <a:xfrm>
            <a:off x="775435" y="3273421"/>
            <a:ext cx="415760" cy="276999"/>
          </a:xfrm>
          <a:prstGeom prst="rect">
            <a:avLst/>
          </a:prstGeom>
          <a:solidFill>
            <a:srgbClr val="FFC000"/>
          </a:solidFill>
        </p:spPr>
        <p:txBody>
          <a:bodyPr wrap="square" rtlCol="0">
            <a:spAutoFit/>
          </a:bodyPr>
          <a:lstStyle/>
          <a:p>
            <a:pPr algn="r"/>
            <a:r>
              <a:rPr lang="fr-CA" sz="1200" dirty="0">
                <a:latin typeface="Bangers" panose="020B0604020202020204" charset="0"/>
              </a:rPr>
              <a:t>RC</a:t>
            </a:r>
            <a:endParaRPr lang="fr-CA" dirty="0">
              <a:latin typeface="Bangers" panose="020B0604020202020204" charset="0"/>
            </a:endParaRPr>
          </a:p>
        </p:txBody>
      </p:sp>
      <p:sp>
        <p:nvSpPr>
          <p:cNvPr id="55" name="ZoneTexte 54">
            <a:extLst>
              <a:ext uri="{FF2B5EF4-FFF2-40B4-BE49-F238E27FC236}">
                <a16:creationId xmlns:a16="http://schemas.microsoft.com/office/drawing/2014/main" id="{B2912FA2-A059-4A85-BFC6-7F2EFB7C2255}"/>
              </a:ext>
            </a:extLst>
          </p:cNvPr>
          <p:cNvSpPr txBox="1"/>
          <p:nvPr/>
        </p:nvSpPr>
        <p:spPr>
          <a:xfrm>
            <a:off x="302999" y="3166586"/>
            <a:ext cx="647934" cy="276999"/>
          </a:xfrm>
          <a:prstGeom prst="rect">
            <a:avLst/>
          </a:prstGeom>
          <a:solidFill>
            <a:srgbClr val="FFFF00"/>
          </a:solidFill>
        </p:spPr>
        <p:txBody>
          <a:bodyPr wrap="none" rtlCol="0">
            <a:spAutoFit/>
          </a:bodyPr>
          <a:lstStyle/>
          <a:p>
            <a:r>
              <a:rPr lang="fr-CA" sz="1200" dirty="0">
                <a:latin typeface="Bangers" panose="020B0604020202020204" charset="0"/>
              </a:rPr>
              <a:t>Implicite</a:t>
            </a:r>
          </a:p>
        </p:txBody>
      </p:sp>
      <p:sp>
        <p:nvSpPr>
          <p:cNvPr id="56" name="ZoneTexte 55">
            <a:extLst>
              <a:ext uri="{FF2B5EF4-FFF2-40B4-BE49-F238E27FC236}">
                <a16:creationId xmlns:a16="http://schemas.microsoft.com/office/drawing/2014/main" id="{40F9D950-E05E-4504-A707-A78E707BAEA5}"/>
              </a:ext>
            </a:extLst>
          </p:cNvPr>
          <p:cNvSpPr txBox="1"/>
          <p:nvPr/>
        </p:nvSpPr>
        <p:spPr>
          <a:xfrm>
            <a:off x="359051" y="3593948"/>
            <a:ext cx="633366" cy="276999"/>
          </a:xfrm>
          <a:prstGeom prst="rect">
            <a:avLst/>
          </a:prstGeom>
          <a:solidFill>
            <a:srgbClr val="FF0000"/>
          </a:solidFill>
        </p:spPr>
        <p:txBody>
          <a:bodyPr wrap="square" rtlCol="0">
            <a:spAutoFit/>
          </a:bodyPr>
          <a:lstStyle/>
          <a:p>
            <a:r>
              <a:rPr lang="fr-CA" sz="1200" dirty="0">
                <a:latin typeface="Bangers" panose="020B0604020202020204" charset="0"/>
              </a:rPr>
              <a:t>Explicite</a:t>
            </a:r>
            <a:endParaRPr lang="fr-CA" dirty="0">
              <a:latin typeface="Bangers" panose="020B0604020202020204" charset="0"/>
            </a:endParaRPr>
          </a:p>
        </p:txBody>
      </p:sp>
      <p:sp>
        <p:nvSpPr>
          <p:cNvPr id="57" name="ZoneTexte 56">
            <a:extLst>
              <a:ext uri="{FF2B5EF4-FFF2-40B4-BE49-F238E27FC236}">
                <a16:creationId xmlns:a16="http://schemas.microsoft.com/office/drawing/2014/main" id="{59BBF38F-3102-49CE-87DB-3CAD5BC4255C}"/>
              </a:ext>
            </a:extLst>
          </p:cNvPr>
          <p:cNvSpPr txBox="1"/>
          <p:nvPr/>
        </p:nvSpPr>
        <p:spPr>
          <a:xfrm>
            <a:off x="356665" y="3912581"/>
            <a:ext cx="647934" cy="276999"/>
          </a:xfrm>
          <a:prstGeom prst="rect">
            <a:avLst/>
          </a:prstGeom>
          <a:solidFill>
            <a:srgbClr val="FFFF00"/>
          </a:solidFill>
        </p:spPr>
        <p:txBody>
          <a:bodyPr wrap="none" rtlCol="0">
            <a:spAutoFit/>
          </a:bodyPr>
          <a:lstStyle/>
          <a:p>
            <a:r>
              <a:rPr lang="fr-CA" sz="1200" dirty="0">
                <a:latin typeface="Bangers" panose="020B0604020202020204" charset="0"/>
              </a:rPr>
              <a:t>Implicite</a:t>
            </a:r>
          </a:p>
        </p:txBody>
      </p:sp>
    </p:spTree>
    <p:extLst>
      <p:ext uri="{BB962C8B-B14F-4D97-AF65-F5344CB8AC3E}">
        <p14:creationId xmlns:p14="http://schemas.microsoft.com/office/powerpoint/2010/main" val="118762835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55"/>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5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56"/>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57"/>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52"/>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5" grpId="0" animBg="1"/>
      <p:bldP spid="26" grpId="0" animBg="1"/>
      <p:bldP spid="27" grpId="0" animBg="1"/>
      <p:bldP spid="28" grpId="0" animBg="1"/>
      <p:bldP spid="30" grpId="0" animBg="1"/>
      <p:bldP spid="54" grpId="0" animBg="1"/>
      <p:bldP spid="55" grpId="0" animBg="1"/>
      <p:bldP spid="56" grpId="0" animBg="1"/>
      <p:bldP spid="5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AD900"/>
        </a:solidFill>
        <a:effectLst/>
      </p:bgPr>
    </p:bg>
    <p:spTree>
      <p:nvGrpSpPr>
        <p:cNvPr id="1" name="Shape 193"/>
        <p:cNvGrpSpPr/>
        <p:nvPr/>
      </p:nvGrpSpPr>
      <p:grpSpPr>
        <a:xfrm>
          <a:off x="0" y="0"/>
          <a:ext cx="0" cy="0"/>
          <a:chOff x="0" y="0"/>
          <a:chExt cx="0" cy="0"/>
        </a:xfrm>
      </p:grpSpPr>
      <p:sp>
        <p:nvSpPr>
          <p:cNvPr id="194" name="Google Shape;194;p25"/>
          <p:cNvSpPr txBox="1">
            <a:spLocks noGrp="1"/>
          </p:cNvSpPr>
          <p:nvPr>
            <p:ph type="ctrTitle" idx="4294967295"/>
          </p:nvPr>
        </p:nvSpPr>
        <p:spPr>
          <a:xfrm>
            <a:off x="3984784" y="294098"/>
            <a:ext cx="4381500" cy="828755"/>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fr-CA" sz="3600"/>
              <a:t>Retour sur le test témoin</a:t>
            </a:r>
            <a:endParaRPr sz="3600"/>
          </a:p>
        </p:txBody>
      </p:sp>
      <p:sp>
        <p:nvSpPr>
          <p:cNvPr id="196" name="Google Shape;196;p25"/>
          <p:cNvSpPr/>
          <p:nvPr/>
        </p:nvSpPr>
        <p:spPr>
          <a:xfrm rot="-1065586">
            <a:off x="668126" y="234243"/>
            <a:ext cx="998274" cy="948466"/>
          </a:xfrm>
          <a:prstGeom prst="star5">
            <a:avLst>
              <a:gd name="adj" fmla="val 23961"/>
              <a:gd name="hf" fmla="val 105146"/>
              <a:gd name="vf" fmla="val 110557"/>
            </a:avLst>
          </a:prstGeom>
          <a:solidFill>
            <a:srgbClr val="824BB0"/>
          </a:solidFill>
          <a:ln w="76200" cap="flat" cmpd="sng">
            <a:solidFill>
              <a:srgbClr val="000000"/>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5"/>
          <p:cNvSpPr/>
          <p:nvPr/>
        </p:nvSpPr>
        <p:spPr>
          <a:xfrm rot="148705">
            <a:off x="2157172" y="122155"/>
            <a:ext cx="603565" cy="573541"/>
          </a:xfrm>
          <a:prstGeom prst="star5">
            <a:avLst>
              <a:gd name="adj" fmla="val 23961"/>
              <a:gd name="hf" fmla="val 105146"/>
              <a:gd name="vf" fmla="val 110557"/>
            </a:avLst>
          </a:prstGeom>
          <a:solidFill>
            <a:srgbClr val="824BB0"/>
          </a:solidFill>
          <a:ln w="76200" cap="flat" cmpd="sng">
            <a:solidFill>
              <a:srgbClr val="000000"/>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5"/>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32</a:t>
            </a:fld>
            <a:endParaRPr/>
          </a:p>
        </p:txBody>
      </p:sp>
      <p:pic>
        <p:nvPicPr>
          <p:cNvPr id="11" name="Image 10">
            <a:extLst>
              <a:ext uri="{FF2B5EF4-FFF2-40B4-BE49-F238E27FC236}">
                <a16:creationId xmlns:a16="http://schemas.microsoft.com/office/drawing/2014/main" id="{D3C667F1-C24B-4C5A-9CC6-8FC446538A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663" y="1637606"/>
            <a:ext cx="4027037" cy="2687880"/>
          </a:xfrm>
          <a:prstGeom prst="rect">
            <a:avLst/>
          </a:prstGeom>
        </p:spPr>
      </p:pic>
      <p:sp>
        <p:nvSpPr>
          <p:cNvPr id="12" name="Google Shape;288;p32">
            <a:extLst>
              <a:ext uri="{FF2B5EF4-FFF2-40B4-BE49-F238E27FC236}">
                <a16:creationId xmlns:a16="http://schemas.microsoft.com/office/drawing/2014/main" id="{B48A30C1-D978-44B6-B536-381EC9FC6356}"/>
              </a:ext>
            </a:extLst>
          </p:cNvPr>
          <p:cNvSpPr/>
          <p:nvPr/>
        </p:nvSpPr>
        <p:spPr>
          <a:xfrm>
            <a:off x="586615" y="1524000"/>
            <a:ext cx="4239385" cy="3009900"/>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 name="ZoneTexte 1">
            <a:extLst>
              <a:ext uri="{FF2B5EF4-FFF2-40B4-BE49-F238E27FC236}">
                <a16:creationId xmlns:a16="http://schemas.microsoft.com/office/drawing/2014/main" id="{61E585BB-3B47-4ADE-A3FC-E79F0E02988F}"/>
              </a:ext>
            </a:extLst>
          </p:cNvPr>
          <p:cNvSpPr txBox="1"/>
          <p:nvPr/>
        </p:nvSpPr>
        <p:spPr>
          <a:xfrm rot="20571173">
            <a:off x="5486569" y="2276516"/>
            <a:ext cx="2819885" cy="830997"/>
          </a:xfrm>
          <a:prstGeom prst="rect">
            <a:avLst/>
          </a:prstGeom>
          <a:noFill/>
        </p:spPr>
        <p:txBody>
          <a:bodyPr wrap="square" rtlCol="0">
            <a:spAutoFit/>
          </a:bodyPr>
          <a:lstStyle/>
          <a:p>
            <a:r>
              <a:rPr lang="fr-CA" sz="4800" dirty="0">
                <a:solidFill>
                  <a:srgbClr val="FF4026"/>
                </a:solidFill>
                <a:latin typeface="Bangers" panose="020B0604020202020204" charset="0"/>
              </a:rPr>
              <a:t>La Réaction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4026"/>
        </a:solidFill>
        <a:effectLst/>
      </p:bgPr>
    </p:bg>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7CDE5089-D5C3-4650-BBEB-28FABF73669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CA" smtClean="0"/>
              <a:t>33</a:t>
            </a:fld>
            <a:endParaRPr lang="fr-CA"/>
          </a:p>
        </p:txBody>
      </p:sp>
      <p:sp>
        <p:nvSpPr>
          <p:cNvPr id="4" name="Rectangle 3">
            <a:extLst>
              <a:ext uri="{FF2B5EF4-FFF2-40B4-BE49-F238E27FC236}">
                <a16:creationId xmlns:a16="http://schemas.microsoft.com/office/drawing/2014/main" id="{0BF8798A-5220-479E-A08A-FDCF3A7234C3}"/>
              </a:ext>
            </a:extLst>
          </p:cNvPr>
          <p:cNvSpPr/>
          <p:nvPr/>
        </p:nvSpPr>
        <p:spPr>
          <a:xfrm>
            <a:off x="609600" y="709700"/>
            <a:ext cx="2844800" cy="4062651"/>
          </a:xfrm>
          <a:prstGeom prst="rect">
            <a:avLst/>
          </a:prstGeom>
        </p:spPr>
        <p:txBody>
          <a:bodyPr wrap="square">
            <a:spAutoFit/>
          </a:bodyPr>
          <a:lstStyle/>
          <a:p>
            <a:r>
              <a:rPr lang="fr-CA" sz="2400" dirty="0">
                <a:solidFill>
                  <a:srgbClr val="FF4026"/>
                </a:solidFill>
                <a:latin typeface="Bangers" panose="020B0604020202020204" charset="0"/>
              </a:rPr>
              <a:t>Avant</a:t>
            </a:r>
            <a:endParaRPr lang="fr-CA" sz="1800" dirty="0">
              <a:solidFill>
                <a:srgbClr val="FF4026"/>
              </a:solidFill>
              <a:latin typeface="Bangers" panose="020B0604020202020204" charset="0"/>
            </a:endParaRPr>
          </a:p>
          <a:p>
            <a:r>
              <a:rPr lang="fr-CA" sz="1800" dirty="0">
                <a:latin typeface="Sniglet" panose="020B0604020202020204" charset="0"/>
              </a:rPr>
              <a:t>Tout d’abord je ne dirais pas que je suis touché par cette publicité. Normalement les publicités sont souvent des vidéos surtout lorsqu’il s’agit de conscientiser les conducteurs. Je m’attendais à voir une vidéo d’une personne qui texte en conduisant et après il se fait renverser par un camion.</a:t>
            </a:r>
          </a:p>
        </p:txBody>
      </p:sp>
      <p:sp>
        <p:nvSpPr>
          <p:cNvPr id="5" name="Rectangle 4">
            <a:extLst>
              <a:ext uri="{FF2B5EF4-FFF2-40B4-BE49-F238E27FC236}">
                <a16:creationId xmlns:a16="http://schemas.microsoft.com/office/drawing/2014/main" id="{AE78C9B9-AC4E-45C9-B59E-D3AF961E26D4}"/>
              </a:ext>
            </a:extLst>
          </p:cNvPr>
          <p:cNvSpPr/>
          <p:nvPr/>
        </p:nvSpPr>
        <p:spPr>
          <a:xfrm>
            <a:off x="4000500" y="540424"/>
            <a:ext cx="4572000" cy="4401205"/>
          </a:xfrm>
          <a:prstGeom prst="rect">
            <a:avLst/>
          </a:prstGeom>
        </p:spPr>
        <p:txBody>
          <a:bodyPr>
            <a:spAutoFit/>
          </a:bodyPr>
          <a:lstStyle/>
          <a:p>
            <a:r>
              <a:rPr lang="fr-CA" sz="2400" dirty="0">
                <a:solidFill>
                  <a:srgbClr val="FF4026"/>
                </a:solidFill>
                <a:latin typeface="Bangers" panose="020B0604020202020204" charset="0"/>
              </a:rPr>
              <a:t>Après</a:t>
            </a:r>
            <a:r>
              <a:rPr lang="fr-CA" sz="1800" dirty="0">
                <a:latin typeface="Sniglet" panose="020B0604020202020204" charset="0"/>
              </a:rPr>
              <a:t> </a:t>
            </a:r>
          </a:p>
          <a:p>
            <a:r>
              <a:rPr lang="fr-CA" sz="1800" dirty="0">
                <a:latin typeface="Sniglet" panose="020B0604020202020204" charset="0"/>
              </a:rPr>
              <a:t>Cette publicité n’a eu aucun effet sur moi car ce n’est qu’une photo. En effet, je dis cela car les publicités qui me touchent sont souvent des vidéos. En plus pour moi les publicités en photo ça me fait penser aux publicités des restaurants qui annoncent les rabais. En effet comme il s’agit d’une publicité pour conscientiser les conducteurs, je crois qu’elle serait mieux passée si c’était une vidéo puisque nous vivons dans un monde où les gens veulent voir pour croire. Selon moi, ça devrait être une vidéo où on voit une personne qui texte au volant et faire un accident après.</a:t>
            </a:r>
          </a:p>
        </p:txBody>
      </p:sp>
      <p:sp>
        <p:nvSpPr>
          <p:cNvPr id="7" name="ZoneTexte 6">
            <a:extLst>
              <a:ext uri="{FF2B5EF4-FFF2-40B4-BE49-F238E27FC236}">
                <a16:creationId xmlns:a16="http://schemas.microsoft.com/office/drawing/2014/main" id="{B872E1FB-78C0-474E-AF50-F7A7018DBC27}"/>
              </a:ext>
            </a:extLst>
          </p:cNvPr>
          <p:cNvSpPr txBox="1"/>
          <p:nvPr/>
        </p:nvSpPr>
        <p:spPr>
          <a:xfrm rot="21336533">
            <a:off x="279400" y="250556"/>
            <a:ext cx="1917700" cy="523220"/>
          </a:xfrm>
          <a:prstGeom prst="rect">
            <a:avLst/>
          </a:prstGeom>
          <a:noFill/>
        </p:spPr>
        <p:txBody>
          <a:bodyPr wrap="square" rtlCol="0">
            <a:spAutoFit/>
          </a:bodyPr>
          <a:lstStyle/>
          <a:p>
            <a:r>
              <a:rPr lang="fr-CA" sz="2800" err="1">
                <a:solidFill>
                  <a:schemeClr val="tx1"/>
                </a:solidFill>
                <a:latin typeface="Bangers" panose="020B0604020202020204" charset="0"/>
              </a:rPr>
              <a:t>ÉlèVe</a:t>
            </a:r>
            <a:r>
              <a:rPr lang="fr-CA" sz="2800">
                <a:solidFill>
                  <a:schemeClr val="tx1"/>
                </a:solidFill>
                <a:latin typeface="Bangers" panose="020B0604020202020204" charset="0"/>
              </a:rPr>
              <a:t> A</a:t>
            </a:r>
          </a:p>
        </p:txBody>
      </p:sp>
      <p:sp>
        <p:nvSpPr>
          <p:cNvPr id="8" name="Rectangle 7">
            <a:extLst>
              <a:ext uri="{FF2B5EF4-FFF2-40B4-BE49-F238E27FC236}">
                <a16:creationId xmlns:a16="http://schemas.microsoft.com/office/drawing/2014/main" id="{9222EB05-1AF0-43CB-AAE8-EA905B0CBD64}"/>
              </a:ext>
            </a:extLst>
          </p:cNvPr>
          <p:cNvSpPr/>
          <p:nvPr/>
        </p:nvSpPr>
        <p:spPr>
          <a:xfrm>
            <a:off x="7394522" y="50501"/>
            <a:ext cx="1436612" cy="461665"/>
          </a:xfrm>
          <a:prstGeom prst="rect">
            <a:avLst/>
          </a:prstGeom>
        </p:spPr>
        <p:txBody>
          <a:bodyPr wrap="none">
            <a:spAutoFit/>
          </a:bodyPr>
          <a:lstStyle/>
          <a:p>
            <a:r>
              <a:rPr lang="fr-CA" sz="2400">
                <a:solidFill>
                  <a:schemeClr val="tx1"/>
                </a:solidFill>
                <a:latin typeface="Bangers" panose="020B0604020202020204" charset="0"/>
              </a:rPr>
              <a:t>La Réaction</a:t>
            </a:r>
            <a:endParaRPr lang="fr-CA" sz="2400"/>
          </a:p>
        </p:txBody>
      </p:sp>
    </p:spTree>
    <p:extLst>
      <p:ext uri="{BB962C8B-B14F-4D97-AF65-F5344CB8AC3E}">
        <p14:creationId xmlns:p14="http://schemas.microsoft.com/office/powerpoint/2010/main" val="3597809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4026"/>
        </a:solidFill>
        <a:effectLst/>
      </p:bgPr>
    </p:bg>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7CDE5089-D5C3-4650-BBEB-28FABF73669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CA" smtClean="0"/>
              <a:t>34</a:t>
            </a:fld>
            <a:endParaRPr lang="fr-CA"/>
          </a:p>
        </p:txBody>
      </p:sp>
      <p:sp>
        <p:nvSpPr>
          <p:cNvPr id="4" name="Rectangle 3">
            <a:extLst>
              <a:ext uri="{FF2B5EF4-FFF2-40B4-BE49-F238E27FC236}">
                <a16:creationId xmlns:a16="http://schemas.microsoft.com/office/drawing/2014/main" id="{0BF8798A-5220-479E-A08A-FDCF3A7234C3}"/>
              </a:ext>
            </a:extLst>
          </p:cNvPr>
          <p:cNvSpPr/>
          <p:nvPr/>
        </p:nvSpPr>
        <p:spPr>
          <a:xfrm>
            <a:off x="622300" y="791667"/>
            <a:ext cx="2667000" cy="3662541"/>
          </a:xfrm>
          <a:prstGeom prst="rect">
            <a:avLst/>
          </a:prstGeom>
        </p:spPr>
        <p:txBody>
          <a:bodyPr wrap="square">
            <a:spAutoFit/>
          </a:bodyPr>
          <a:lstStyle/>
          <a:p>
            <a:r>
              <a:rPr lang="fr-CA" sz="2400">
                <a:solidFill>
                  <a:srgbClr val="FF4026"/>
                </a:solidFill>
                <a:latin typeface="Bangers" panose="020B0604020202020204" charset="0"/>
              </a:rPr>
              <a:t>Avant</a:t>
            </a:r>
            <a:endParaRPr lang="fr-CA" sz="1800">
              <a:solidFill>
                <a:srgbClr val="FF4026"/>
              </a:solidFill>
              <a:latin typeface="Bangers" panose="020B0604020202020204" charset="0"/>
            </a:endParaRPr>
          </a:p>
          <a:p>
            <a:pPr marL="285750" indent="-285750">
              <a:buFont typeface="Arial" panose="020B0604020202020204" pitchFamily="34" charset="0"/>
              <a:buChar char="•"/>
            </a:pPr>
            <a:r>
              <a:rPr lang="fr-CA" sz="1600">
                <a:latin typeface="Sniglet" panose="020B0604020202020204" charset="0"/>
              </a:rPr>
              <a:t>Cette pub me fait froid dans le dos.</a:t>
            </a:r>
          </a:p>
          <a:p>
            <a:pPr marL="285750" indent="-285750">
              <a:buFont typeface="Arial" panose="020B0604020202020204" pitchFamily="34" charset="0"/>
              <a:buChar char="•"/>
            </a:pPr>
            <a:r>
              <a:rPr lang="fr-CA" sz="1600">
                <a:latin typeface="Sniglet" panose="020B0604020202020204" charset="0"/>
              </a:rPr>
              <a:t>Je la trouve percutante. Elle transmet son message clairement.</a:t>
            </a:r>
          </a:p>
          <a:p>
            <a:pPr marL="285750" indent="-285750">
              <a:buFont typeface="Arial" panose="020B0604020202020204" pitchFamily="34" charset="0"/>
              <a:buChar char="•"/>
            </a:pPr>
            <a:r>
              <a:rPr lang="fr-CA" sz="1600">
                <a:latin typeface="Sniglet" panose="020B0604020202020204" charset="0"/>
              </a:rPr>
              <a:t>On voit une urne ce qui fait comprendre que si on texte on peut mourir.</a:t>
            </a:r>
          </a:p>
          <a:p>
            <a:pPr marL="285750" indent="-285750">
              <a:buFont typeface="Arial" panose="020B0604020202020204" pitchFamily="34" charset="0"/>
              <a:buChar char="•"/>
            </a:pPr>
            <a:r>
              <a:rPr lang="fr-CA" sz="1600">
                <a:latin typeface="Sniglet" panose="020B0604020202020204" charset="0"/>
              </a:rPr>
              <a:t>Que ton forfait illimité sera la mort.</a:t>
            </a:r>
          </a:p>
          <a:p>
            <a:pPr marL="285750" indent="-285750">
              <a:buFont typeface="Arial" panose="020B0604020202020204" pitchFamily="34" charset="0"/>
              <a:buChar char="•"/>
            </a:pPr>
            <a:r>
              <a:rPr lang="fr-CA" sz="1600">
                <a:latin typeface="Sniglet" panose="020B0604020202020204" charset="0"/>
              </a:rPr>
              <a:t>En conclusion, ne texte pas au volant, sinon tu peux mourir.</a:t>
            </a:r>
          </a:p>
        </p:txBody>
      </p:sp>
      <p:sp>
        <p:nvSpPr>
          <p:cNvPr id="5" name="Rectangle 4">
            <a:extLst>
              <a:ext uri="{FF2B5EF4-FFF2-40B4-BE49-F238E27FC236}">
                <a16:creationId xmlns:a16="http://schemas.microsoft.com/office/drawing/2014/main" id="{AE78C9B9-AC4E-45C9-B59E-D3AF961E26D4}"/>
              </a:ext>
            </a:extLst>
          </p:cNvPr>
          <p:cNvSpPr/>
          <p:nvPr/>
        </p:nvSpPr>
        <p:spPr>
          <a:xfrm>
            <a:off x="3784602" y="836310"/>
            <a:ext cx="4572000" cy="2923877"/>
          </a:xfrm>
          <a:prstGeom prst="rect">
            <a:avLst/>
          </a:prstGeom>
        </p:spPr>
        <p:txBody>
          <a:bodyPr>
            <a:spAutoFit/>
          </a:bodyPr>
          <a:lstStyle/>
          <a:p>
            <a:r>
              <a:rPr lang="fr-CA" sz="2400" dirty="0">
                <a:solidFill>
                  <a:srgbClr val="FF4026"/>
                </a:solidFill>
                <a:latin typeface="Bangers" panose="020B0604020202020204" charset="0"/>
              </a:rPr>
              <a:t>Après</a:t>
            </a:r>
            <a:r>
              <a:rPr lang="fr-CA" sz="1800" dirty="0">
                <a:latin typeface="Sniglet" panose="020B0604020202020204" charset="0"/>
              </a:rPr>
              <a:t> </a:t>
            </a:r>
          </a:p>
          <a:p>
            <a:r>
              <a:rPr lang="fr-CA" sz="1600" dirty="0">
                <a:latin typeface="Sniglet" panose="020B0604020202020204" charset="0"/>
              </a:rPr>
              <a:t>Cette publicité me fait froid dans le dos.. En effet, je trouve le message transmit percutant. Car on voit une urne qui fait comprendre que de texter au volant peu faire mourir.</a:t>
            </a:r>
          </a:p>
          <a:p>
            <a:r>
              <a:rPr lang="fr-CA" sz="1600" dirty="0">
                <a:latin typeface="Sniglet" panose="020B0604020202020204" charset="0"/>
              </a:rPr>
              <a:t>Aussi que ton forfait </a:t>
            </a:r>
            <a:r>
              <a:rPr lang="fr-CA" sz="1600" dirty="0" err="1">
                <a:latin typeface="Sniglet" panose="020B0604020202020204" charset="0"/>
              </a:rPr>
              <a:t>ilimiter</a:t>
            </a:r>
            <a:r>
              <a:rPr lang="fr-CA" sz="1600" dirty="0">
                <a:latin typeface="Sniglet" panose="020B0604020202020204" charset="0"/>
              </a:rPr>
              <a:t> sera la mort. En peu de mot on fait comprendre que texter peut être fatal.</a:t>
            </a:r>
          </a:p>
          <a:p>
            <a:r>
              <a:rPr lang="fr-CA" sz="1600" dirty="0">
                <a:latin typeface="Sniglet" panose="020B0604020202020204" charset="0"/>
              </a:rPr>
              <a:t>En conclusion, pour toutes ces raisons je trouve cette publicité percutante car texter au volant peut t’offrir la mort.</a:t>
            </a:r>
          </a:p>
        </p:txBody>
      </p:sp>
      <p:sp>
        <p:nvSpPr>
          <p:cNvPr id="7" name="ZoneTexte 6">
            <a:extLst>
              <a:ext uri="{FF2B5EF4-FFF2-40B4-BE49-F238E27FC236}">
                <a16:creationId xmlns:a16="http://schemas.microsoft.com/office/drawing/2014/main" id="{B872E1FB-78C0-474E-AF50-F7A7018DBC27}"/>
              </a:ext>
            </a:extLst>
          </p:cNvPr>
          <p:cNvSpPr txBox="1"/>
          <p:nvPr/>
        </p:nvSpPr>
        <p:spPr>
          <a:xfrm rot="21336533">
            <a:off x="330081" y="303479"/>
            <a:ext cx="1917700" cy="523220"/>
          </a:xfrm>
          <a:prstGeom prst="rect">
            <a:avLst/>
          </a:prstGeom>
          <a:noFill/>
        </p:spPr>
        <p:txBody>
          <a:bodyPr wrap="square" rtlCol="0">
            <a:spAutoFit/>
          </a:bodyPr>
          <a:lstStyle/>
          <a:p>
            <a:r>
              <a:rPr lang="fr-CA" sz="2800" err="1">
                <a:solidFill>
                  <a:schemeClr val="tx1"/>
                </a:solidFill>
                <a:latin typeface="Bangers" panose="020B0604020202020204" charset="0"/>
              </a:rPr>
              <a:t>ÉlèVe</a:t>
            </a:r>
            <a:r>
              <a:rPr lang="fr-CA" sz="2800">
                <a:solidFill>
                  <a:schemeClr val="tx1"/>
                </a:solidFill>
                <a:latin typeface="Bangers" panose="020B0604020202020204" charset="0"/>
              </a:rPr>
              <a:t> b</a:t>
            </a:r>
          </a:p>
        </p:txBody>
      </p:sp>
      <p:sp>
        <p:nvSpPr>
          <p:cNvPr id="8" name="Rectangle 7">
            <a:extLst>
              <a:ext uri="{FF2B5EF4-FFF2-40B4-BE49-F238E27FC236}">
                <a16:creationId xmlns:a16="http://schemas.microsoft.com/office/drawing/2014/main" id="{9222EB05-1AF0-43CB-AAE8-EA905B0CBD64}"/>
              </a:ext>
            </a:extLst>
          </p:cNvPr>
          <p:cNvSpPr/>
          <p:nvPr/>
        </p:nvSpPr>
        <p:spPr>
          <a:xfrm>
            <a:off x="7394522" y="0"/>
            <a:ext cx="1436612" cy="461665"/>
          </a:xfrm>
          <a:prstGeom prst="rect">
            <a:avLst/>
          </a:prstGeom>
        </p:spPr>
        <p:txBody>
          <a:bodyPr wrap="none">
            <a:spAutoFit/>
          </a:bodyPr>
          <a:lstStyle/>
          <a:p>
            <a:r>
              <a:rPr lang="fr-CA" sz="2400">
                <a:solidFill>
                  <a:schemeClr val="tx1"/>
                </a:solidFill>
                <a:latin typeface="Bangers" panose="020B0604020202020204" charset="0"/>
              </a:rPr>
              <a:t>La Réaction</a:t>
            </a:r>
            <a:endParaRPr lang="fr-CA" sz="2400"/>
          </a:p>
        </p:txBody>
      </p:sp>
    </p:spTree>
    <p:extLst>
      <p:ext uri="{BB962C8B-B14F-4D97-AF65-F5344CB8AC3E}">
        <p14:creationId xmlns:p14="http://schemas.microsoft.com/office/powerpoint/2010/main" val="3034989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AD900"/>
        </a:solidFill>
        <a:effectLst/>
      </p:bgPr>
    </p:bg>
    <p:spTree>
      <p:nvGrpSpPr>
        <p:cNvPr id="1" name="Shape 193"/>
        <p:cNvGrpSpPr/>
        <p:nvPr/>
      </p:nvGrpSpPr>
      <p:grpSpPr>
        <a:xfrm>
          <a:off x="0" y="0"/>
          <a:ext cx="0" cy="0"/>
          <a:chOff x="0" y="0"/>
          <a:chExt cx="0" cy="0"/>
        </a:xfrm>
      </p:grpSpPr>
      <p:sp>
        <p:nvSpPr>
          <p:cNvPr id="194" name="Google Shape;194;p25"/>
          <p:cNvSpPr txBox="1">
            <a:spLocks noGrp="1"/>
          </p:cNvSpPr>
          <p:nvPr>
            <p:ph type="ctrTitle" idx="4294967295"/>
          </p:nvPr>
        </p:nvSpPr>
        <p:spPr>
          <a:xfrm>
            <a:off x="3984784" y="294098"/>
            <a:ext cx="4381500" cy="828755"/>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fr-CA" sz="3600"/>
              <a:t>Retour sur le test témoin</a:t>
            </a:r>
            <a:endParaRPr sz="3600"/>
          </a:p>
        </p:txBody>
      </p:sp>
      <p:sp>
        <p:nvSpPr>
          <p:cNvPr id="196" name="Google Shape;196;p25"/>
          <p:cNvSpPr/>
          <p:nvPr/>
        </p:nvSpPr>
        <p:spPr>
          <a:xfrm rot="-1065586">
            <a:off x="668126" y="234243"/>
            <a:ext cx="998274" cy="948466"/>
          </a:xfrm>
          <a:prstGeom prst="star5">
            <a:avLst>
              <a:gd name="adj" fmla="val 23961"/>
              <a:gd name="hf" fmla="val 105146"/>
              <a:gd name="vf" fmla="val 110557"/>
            </a:avLst>
          </a:prstGeom>
          <a:solidFill>
            <a:srgbClr val="824BB0"/>
          </a:solidFill>
          <a:ln w="76200" cap="flat" cmpd="sng">
            <a:solidFill>
              <a:srgbClr val="000000"/>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5"/>
          <p:cNvSpPr/>
          <p:nvPr/>
        </p:nvSpPr>
        <p:spPr>
          <a:xfrm rot="148705">
            <a:off x="2157172" y="122155"/>
            <a:ext cx="603565" cy="573541"/>
          </a:xfrm>
          <a:prstGeom prst="star5">
            <a:avLst>
              <a:gd name="adj" fmla="val 23961"/>
              <a:gd name="hf" fmla="val 105146"/>
              <a:gd name="vf" fmla="val 110557"/>
            </a:avLst>
          </a:prstGeom>
          <a:solidFill>
            <a:srgbClr val="824BB0"/>
          </a:solidFill>
          <a:ln w="76200" cap="flat" cmpd="sng">
            <a:solidFill>
              <a:srgbClr val="000000"/>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5"/>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35</a:t>
            </a:fld>
            <a:endParaRPr/>
          </a:p>
        </p:txBody>
      </p:sp>
      <p:sp>
        <p:nvSpPr>
          <p:cNvPr id="12" name="Google Shape;288;p32">
            <a:extLst>
              <a:ext uri="{FF2B5EF4-FFF2-40B4-BE49-F238E27FC236}">
                <a16:creationId xmlns:a16="http://schemas.microsoft.com/office/drawing/2014/main" id="{B48A30C1-D978-44B6-B536-381EC9FC6356}"/>
              </a:ext>
            </a:extLst>
          </p:cNvPr>
          <p:cNvSpPr/>
          <p:nvPr/>
        </p:nvSpPr>
        <p:spPr>
          <a:xfrm>
            <a:off x="547259" y="1765300"/>
            <a:ext cx="4481941" cy="2578100"/>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 name="ZoneTexte 1">
            <a:extLst>
              <a:ext uri="{FF2B5EF4-FFF2-40B4-BE49-F238E27FC236}">
                <a16:creationId xmlns:a16="http://schemas.microsoft.com/office/drawing/2014/main" id="{61E585BB-3B47-4ADE-A3FC-E79F0E02988F}"/>
              </a:ext>
            </a:extLst>
          </p:cNvPr>
          <p:cNvSpPr txBox="1"/>
          <p:nvPr/>
        </p:nvSpPr>
        <p:spPr>
          <a:xfrm rot="20571173">
            <a:off x="5486569" y="1907185"/>
            <a:ext cx="2819885" cy="1569660"/>
          </a:xfrm>
          <a:prstGeom prst="rect">
            <a:avLst/>
          </a:prstGeom>
          <a:noFill/>
        </p:spPr>
        <p:txBody>
          <a:bodyPr wrap="square" rtlCol="0">
            <a:spAutoFit/>
          </a:bodyPr>
          <a:lstStyle/>
          <a:p>
            <a:r>
              <a:rPr lang="fr-CA" sz="4800">
                <a:solidFill>
                  <a:srgbClr val="00A7EB"/>
                </a:solidFill>
                <a:latin typeface="Bangers" panose="020B0604020202020204" charset="0"/>
              </a:rPr>
              <a:t>Le jugement critique</a:t>
            </a:r>
          </a:p>
        </p:txBody>
      </p:sp>
      <p:pic>
        <p:nvPicPr>
          <p:cNvPr id="4" name="Image 3">
            <a:extLst>
              <a:ext uri="{FF2B5EF4-FFF2-40B4-BE49-F238E27FC236}">
                <a16:creationId xmlns:a16="http://schemas.microsoft.com/office/drawing/2014/main" id="{DBDC1F8D-278A-4BA4-AF4B-145C6B4311AD}"/>
              </a:ext>
            </a:extLst>
          </p:cNvPr>
          <p:cNvPicPr>
            <a:picLocks noChangeAspect="1"/>
          </p:cNvPicPr>
          <p:nvPr/>
        </p:nvPicPr>
        <p:blipFill>
          <a:blip r:embed="rId3"/>
          <a:stretch>
            <a:fillRect/>
          </a:stretch>
        </p:blipFill>
        <p:spPr>
          <a:xfrm>
            <a:off x="683457" y="1863316"/>
            <a:ext cx="4178798" cy="2331268"/>
          </a:xfrm>
          <a:prstGeom prst="rect">
            <a:avLst/>
          </a:prstGeom>
        </p:spPr>
      </p:pic>
    </p:spTree>
    <p:extLst>
      <p:ext uri="{BB962C8B-B14F-4D97-AF65-F5344CB8AC3E}">
        <p14:creationId xmlns:p14="http://schemas.microsoft.com/office/powerpoint/2010/main" val="27323019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A7EB"/>
        </a:solidFill>
        <a:effectLst/>
      </p:bgPr>
    </p:bg>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7CDE5089-D5C3-4650-BBEB-28FABF73669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CA" smtClean="0"/>
              <a:t>36</a:t>
            </a:fld>
            <a:endParaRPr lang="fr-CA"/>
          </a:p>
        </p:txBody>
      </p:sp>
      <p:sp>
        <p:nvSpPr>
          <p:cNvPr id="4" name="Rectangle 3">
            <a:extLst>
              <a:ext uri="{FF2B5EF4-FFF2-40B4-BE49-F238E27FC236}">
                <a16:creationId xmlns:a16="http://schemas.microsoft.com/office/drawing/2014/main" id="{0BF8798A-5220-479E-A08A-FDCF3A7234C3}"/>
              </a:ext>
            </a:extLst>
          </p:cNvPr>
          <p:cNvSpPr/>
          <p:nvPr/>
        </p:nvSpPr>
        <p:spPr>
          <a:xfrm>
            <a:off x="363502" y="791667"/>
            <a:ext cx="3124945" cy="4154984"/>
          </a:xfrm>
          <a:prstGeom prst="rect">
            <a:avLst/>
          </a:prstGeom>
        </p:spPr>
        <p:txBody>
          <a:bodyPr wrap="square">
            <a:spAutoFit/>
          </a:bodyPr>
          <a:lstStyle/>
          <a:p>
            <a:r>
              <a:rPr lang="fr-CA" sz="2400">
                <a:solidFill>
                  <a:srgbClr val="FF4026"/>
                </a:solidFill>
                <a:latin typeface="Bangers" panose="020B0604020202020204" charset="0"/>
              </a:rPr>
              <a:t>Avant</a:t>
            </a:r>
            <a:endParaRPr lang="fr-CA" sz="1800">
              <a:solidFill>
                <a:srgbClr val="FF4026"/>
              </a:solidFill>
              <a:latin typeface="Bangers" panose="020B0604020202020204" charset="0"/>
            </a:endParaRPr>
          </a:p>
          <a:p>
            <a:r>
              <a:rPr lang="fr-CA" sz="1600">
                <a:latin typeface="Sniglet" panose="020B0604020202020204" charset="0"/>
              </a:rPr>
              <a:t>C’est super. Pour une fois j’ai vu une publicité sur la route sans voir de sang. Mais plutôt les gens entrain de sourire. Oui cette publicité suffirait pour influencer les conducteurs qui textent au volant. Car souvent dans ce genre de publicités on nous dit de ne pas texter, mais on ne nous dit pas ce qu’on pourrait faire à la place. Mais ici on voit qu’on pourrait faire à la place. Mais ici on voit qu’on peut juste donner le téléphone à la personne qui est à côté.</a:t>
            </a:r>
            <a:endParaRPr lang="fr-CA" sz="2000">
              <a:latin typeface="Sniglet" panose="020B0604020202020204" charset="0"/>
            </a:endParaRPr>
          </a:p>
        </p:txBody>
      </p:sp>
      <p:sp>
        <p:nvSpPr>
          <p:cNvPr id="5" name="Rectangle 4">
            <a:extLst>
              <a:ext uri="{FF2B5EF4-FFF2-40B4-BE49-F238E27FC236}">
                <a16:creationId xmlns:a16="http://schemas.microsoft.com/office/drawing/2014/main" id="{AE78C9B9-AC4E-45C9-B59E-D3AF961E26D4}"/>
              </a:ext>
            </a:extLst>
          </p:cNvPr>
          <p:cNvSpPr/>
          <p:nvPr/>
        </p:nvSpPr>
        <p:spPr>
          <a:xfrm>
            <a:off x="3692684" y="725090"/>
            <a:ext cx="4864100" cy="3693319"/>
          </a:xfrm>
          <a:prstGeom prst="rect">
            <a:avLst/>
          </a:prstGeom>
        </p:spPr>
        <p:txBody>
          <a:bodyPr wrap="square">
            <a:spAutoFit/>
          </a:bodyPr>
          <a:lstStyle/>
          <a:p>
            <a:r>
              <a:rPr lang="fr-CA" sz="2400" dirty="0">
                <a:solidFill>
                  <a:srgbClr val="FF4026"/>
                </a:solidFill>
                <a:latin typeface="Bangers" panose="020B0604020202020204" charset="0"/>
              </a:rPr>
              <a:t>Après</a:t>
            </a:r>
            <a:r>
              <a:rPr lang="fr-CA" sz="1800" dirty="0">
                <a:latin typeface="Sniglet" panose="020B0604020202020204" charset="0"/>
              </a:rPr>
              <a:t> </a:t>
            </a:r>
          </a:p>
          <a:p>
            <a:r>
              <a:rPr lang="fr-CA" dirty="0">
                <a:latin typeface="Sniglet" panose="020B0604020202020204" charset="0"/>
              </a:rPr>
              <a:t>Oui, cette publicité suffit pour conscientiser les conducteurs qui textent au volant car elle donne des solutions. Normalement. Dans d’autres publicités de la route, on nous dit seulement de ne pas texter au volant car on pourrait causer une mort mais n ne nous montre pas ce qu’on pourrait faire ;a la place, Mais dans cette publicité qu’on peut juste donne le téléphone à la personne qui est à côté. Cette publicité est aussi convainquant par son contenu. On comprend clairement dès le début que c’est une publicité pour conscientiser les conducteurs qui textent au volant. Dès le début on voit le conducteur donner son téléphone à la personne qui est à côté. On voit bien la route. On entend même la discussion. Bref, pour moi cette publicité est assez convaincante car son message est très bien transmis et son contenu est fait clairement.</a:t>
            </a:r>
          </a:p>
        </p:txBody>
      </p:sp>
      <p:sp>
        <p:nvSpPr>
          <p:cNvPr id="7" name="ZoneTexte 6">
            <a:extLst>
              <a:ext uri="{FF2B5EF4-FFF2-40B4-BE49-F238E27FC236}">
                <a16:creationId xmlns:a16="http://schemas.microsoft.com/office/drawing/2014/main" id="{B872E1FB-78C0-474E-AF50-F7A7018DBC27}"/>
              </a:ext>
            </a:extLst>
          </p:cNvPr>
          <p:cNvSpPr txBox="1"/>
          <p:nvPr/>
        </p:nvSpPr>
        <p:spPr>
          <a:xfrm>
            <a:off x="327801" y="288070"/>
            <a:ext cx="1348599" cy="523220"/>
          </a:xfrm>
          <a:prstGeom prst="rect">
            <a:avLst/>
          </a:prstGeom>
          <a:noFill/>
        </p:spPr>
        <p:txBody>
          <a:bodyPr wrap="square" rtlCol="0">
            <a:spAutoFit/>
          </a:bodyPr>
          <a:lstStyle/>
          <a:p>
            <a:r>
              <a:rPr lang="fr-CA" sz="2800" err="1">
                <a:solidFill>
                  <a:schemeClr val="tx1"/>
                </a:solidFill>
                <a:latin typeface="Bangers" panose="020B0604020202020204" charset="0"/>
              </a:rPr>
              <a:t>ÉlèVe</a:t>
            </a:r>
            <a:r>
              <a:rPr lang="fr-CA" sz="2800">
                <a:solidFill>
                  <a:schemeClr val="tx1"/>
                </a:solidFill>
                <a:latin typeface="Bangers" panose="020B0604020202020204" charset="0"/>
              </a:rPr>
              <a:t> A</a:t>
            </a:r>
          </a:p>
        </p:txBody>
      </p:sp>
      <p:sp>
        <p:nvSpPr>
          <p:cNvPr id="8" name="Rectangle 7">
            <a:extLst>
              <a:ext uri="{FF2B5EF4-FFF2-40B4-BE49-F238E27FC236}">
                <a16:creationId xmlns:a16="http://schemas.microsoft.com/office/drawing/2014/main" id="{9222EB05-1AF0-43CB-AAE8-EA905B0CBD64}"/>
              </a:ext>
            </a:extLst>
          </p:cNvPr>
          <p:cNvSpPr/>
          <p:nvPr/>
        </p:nvSpPr>
        <p:spPr>
          <a:xfrm rot="21480000">
            <a:off x="6569090" y="30776"/>
            <a:ext cx="2414444" cy="461665"/>
          </a:xfrm>
          <a:prstGeom prst="rect">
            <a:avLst/>
          </a:prstGeom>
        </p:spPr>
        <p:txBody>
          <a:bodyPr wrap="none">
            <a:spAutoFit/>
          </a:bodyPr>
          <a:lstStyle/>
          <a:p>
            <a:r>
              <a:rPr lang="fr-CA" sz="2400">
                <a:solidFill>
                  <a:schemeClr val="tx1"/>
                </a:solidFill>
                <a:latin typeface="Bangers" panose="020B0604020202020204" charset="0"/>
              </a:rPr>
              <a:t>Le Jugement critique</a:t>
            </a:r>
            <a:endParaRPr lang="fr-CA" sz="2400"/>
          </a:p>
        </p:txBody>
      </p:sp>
    </p:spTree>
    <p:extLst>
      <p:ext uri="{BB962C8B-B14F-4D97-AF65-F5344CB8AC3E}">
        <p14:creationId xmlns:p14="http://schemas.microsoft.com/office/powerpoint/2010/main" val="1441218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A7EB"/>
        </a:solidFill>
        <a:effectLst/>
      </p:bgPr>
    </p:bg>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7CDE5089-D5C3-4650-BBEB-28FABF73669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CA" smtClean="0"/>
              <a:t>37</a:t>
            </a:fld>
            <a:endParaRPr lang="fr-CA"/>
          </a:p>
        </p:txBody>
      </p:sp>
      <p:sp>
        <p:nvSpPr>
          <p:cNvPr id="4" name="Rectangle 3">
            <a:extLst>
              <a:ext uri="{FF2B5EF4-FFF2-40B4-BE49-F238E27FC236}">
                <a16:creationId xmlns:a16="http://schemas.microsoft.com/office/drawing/2014/main" id="{0BF8798A-5220-479E-A08A-FDCF3A7234C3}"/>
              </a:ext>
            </a:extLst>
          </p:cNvPr>
          <p:cNvSpPr/>
          <p:nvPr/>
        </p:nvSpPr>
        <p:spPr>
          <a:xfrm>
            <a:off x="327801" y="595865"/>
            <a:ext cx="3482199" cy="4401205"/>
          </a:xfrm>
          <a:prstGeom prst="rect">
            <a:avLst/>
          </a:prstGeom>
        </p:spPr>
        <p:txBody>
          <a:bodyPr wrap="square">
            <a:spAutoFit/>
          </a:bodyPr>
          <a:lstStyle/>
          <a:p>
            <a:r>
              <a:rPr lang="fr-CA" sz="2400">
                <a:solidFill>
                  <a:srgbClr val="FF4026"/>
                </a:solidFill>
                <a:latin typeface="Bangers" panose="020B0604020202020204" charset="0"/>
              </a:rPr>
              <a:t>Avant</a:t>
            </a:r>
            <a:endParaRPr lang="fr-CA" sz="1800">
              <a:solidFill>
                <a:srgbClr val="FF4026"/>
              </a:solidFill>
              <a:latin typeface="Bangers" panose="020B0604020202020204" charset="0"/>
            </a:endParaRPr>
          </a:p>
          <a:p>
            <a:r>
              <a:rPr lang="fr-CA" sz="1600">
                <a:latin typeface="Sniglet" panose="020B0604020202020204" charset="0"/>
              </a:rPr>
              <a:t>Le point de vue adopté de cette pub est l’humour et des messages malaisant.</a:t>
            </a:r>
          </a:p>
          <a:p>
            <a:pPr marL="285750" indent="-285750">
              <a:buFont typeface="Arial" panose="020B0604020202020204" pitchFamily="34" charset="0"/>
              <a:buChar char="•"/>
            </a:pPr>
            <a:r>
              <a:rPr lang="fr-CA" sz="1600">
                <a:latin typeface="Sniglet" panose="020B0604020202020204" charset="0"/>
              </a:rPr>
              <a:t>Les conducteurs reçoivent des messages hyper personnels. Ce qui peu amener a des drôles de situations. Les conducteurs prennent conscience qu’il son plus concentrés sur la route. Le contenu du message a jeux préventifs.</a:t>
            </a:r>
          </a:p>
          <a:p>
            <a:pPr marL="285750" indent="-285750">
              <a:buFont typeface="Arial" panose="020B0604020202020204" pitchFamily="34" charset="0"/>
              <a:buChar char="•"/>
            </a:pPr>
            <a:r>
              <a:rPr lang="fr-CA" sz="1600">
                <a:latin typeface="Sniglet" panose="020B0604020202020204" charset="0"/>
              </a:rPr>
              <a:t>En effet on nomme un texteur désigner et le conducteur peu être parfois mis dans l’embarras par des textos reçu comme quoi tout peut attendre.</a:t>
            </a:r>
          </a:p>
        </p:txBody>
      </p:sp>
      <p:sp>
        <p:nvSpPr>
          <p:cNvPr id="5" name="Rectangle 4">
            <a:extLst>
              <a:ext uri="{FF2B5EF4-FFF2-40B4-BE49-F238E27FC236}">
                <a16:creationId xmlns:a16="http://schemas.microsoft.com/office/drawing/2014/main" id="{AE78C9B9-AC4E-45C9-B59E-D3AF961E26D4}"/>
              </a:ext>
            </a:extLst>
          </p:cNvPr>
          <p:cNvSpPr/>
          <p:nvPr/>
        </p:nvSpPr>
        <p:spPr>
          <a:xfrm>
            <a:off x="3857783" y="445690"/>
            <a:ext cx="4958415" cy="4401205"/>
          </a:xfrm>
          <a:prstGeom prst="rect">
            <a:avLst/>
          </a:prstGeom>
        </p:spPr>
        <p:txBody>
          <a:bodyPr wrap="square">
            <a:spAutoFit/>
          </a:bodyPr>
          <a:lstStyle/>
          <a:p>
            <a:r>
              <a:rPr lang="fr-CA" sz="2400" dirty="0">
                <a:solidFill>
                  <a:srgbClr val="FF4026"/>
                </a:solidFill>
                <a:latin typeface="Bangers" panose="020B0604020202020204" charset="0"/>
              </a:rPr>
              <a:t>Après</a:t>
            </a:r>
            <a:r>
              <a:rPr lang="fr-CA" sz="1800" dirty="0">
                <a:latin typeface="Sniglet" panose="020B0604020202020204" charset="0"/>
              </a:rPr>
              <a:t> </a:t>
            </a:r>
          </a:p>
          <a:p>
            <a:r>
              <a:rPr lang="fr-CA" sz="1600" dirty="0">
                <a:latin typeface="Sniglet" panose="020B0604020202020204" charset="0"/>
              </a:rPr>
              <a:t>Oui, cette publicité peut suffire et conscientiser les conducteurs qui texte car le point de vue adopté est l’humour. En effet, les conducteurs reçoivent des messages hyper personnels. Ce qui peu amener à de drôles de situation. Comme quand le père prend le message de sa fille qui va poser nue. Mais les conducteurs prennent conscience qu’ils sont plus concentrés sur la route. Pour ma part, l’humour fonctionne avec moi.</a:t>
            </a:r>
          </a:p>
          <a:p>
            <a:r>
              <a:rPr lang="fr-CA" sz="1600" dirty="0">
                <a:latin typeface="Sniglet" panose="020B0604020202020204" charset="0"/>
              </a:rPr>
              <a:t>Aussi, nous avons des messages qui sont banal et qu’il n’y a pas d’urgence. Par exemples, Alexandre reçoit un texto de sa mère qui lui dit que sa doudou est propre!</a:t>
            </a:r>
          </a:p>
          <a:p>
            <a:r>
              <a:rPr lang="fr-CA" sz="1600" dirty="0">
                <a:latin typeface="Sniglet" panose="020B0604020202020204" charset="0"/>
              </a:rPr>
              <a:t>Pour toutes ces raisons, l’humour et le message peuvent être une bonne façon de conscientiser les conducteurs.</a:t>
            </a:r>
          </a:p>
        </p:txBody>
      </p:sp>
      <p:sp>
        <p:nvSpPr>
          <p:cNvPr id="7" name="ZoneTexte 6">
            <a:extLst>
              <a:ext uri="{FF2B5EF4-FFF2-40B4-BE49-F238E27FC236}">
                <a16:creationId xmlns:a16="http://schemas.microsoft.com/office/drawing/2014/main" id="{B872E1FB-78C0-474E-AF50-F7A7018DBC27}"/>
              </a:ext>
            </a:extLst>
          </p:cNvPr>
          <p:cNvSpPr txBox="1"/>
          <p:nvPr/>
        </p:nvSpPr>
        <p:spPr>
          <a:xfrm>
            <a:off x="327801" y="272945"/>
            <a:ext cx="1917700" cy="461665"/>
          </a:xfrm>
          <a:prstGeom prst="rect">
            <a:avLst/>
          </a:prstGeom>
          <a:noFill/>
        </p:spPr>
        <p:txBody>
          <a:bodyPr wrap="square" rtlCol="0">
            <a:spAutoFit/>
          </a:bodyPr>
          <a:lstStyle/>
          <a:p>
            <a:r>
              <a:rPr lang="fr-CA" sz="2400" err="1">
                <a:solidFill>
                  <a:schemeClr val="tx1"/>
                </a:solidFill>
                <a:latin typeface="Bangers" panose="020B0604020202020204" charset="0"/>
              </a:rPr>
              <a:t>ÉlèVe</a:t>
            </a:r>
            <a:r>
              <a:rPr lang="fr-CA" sz="2400">
                <a:solidFill>
                  <a:schemeClr val="tx1"/>
                </a:solidFill>
                <a:latin typeface="Bangers" panose="020B0604020202020204" charset="0"/>
              </a:rPr>
              <a:t> B</a:t>
            </a:r>
          </a:p>
        </p:txBody>
      </p:sp>
      <p:sp>
        <p:nvSpPr>
          <p:cNvPr id="8" name="Rectangle 7">
            <a:extLst>
              <a:ext uri="{FF2B5EF4-FFF2-40B4-BE49-F238E27FC236}">
                <a16:creationId xmlns:a16="http://schemas.microsoft.com/office/drawing/2014/main" id="{9222EB05-1AF0-43CB-AAE8-EA905B0CBD64}"/>
              </a:ext>
            </a:extLst>
          </p:cNvPr>
          <p:cNvSpPr/>
          <p:nvPr/>
        </p:nvSpPr>
        <p:spPr>
          <a:xfrm rot="21480000">
            <a:off x="6485452" y="-30656"/>
            <a:ext cx="2414444" cy="461665"/>
          </a:xfrm>
          <a:prstGeom prst="rect">
            <a:avLst/>
          </a:prstGeom>
        </p:spPr>
        <p:txBody>
          <a:bodyPr wrap="none">
            <a:spAutoFit/>
          </a:bodyPr>
          <a:lstStyle/>
          <a:p>
            <a:r>
              <a:rPr lang="fr-CA" sz="2400">
                <a:solidFill>
                  <a:schemeClr val="tx1"/>
                </a:solidFill>
                <a:latin typeface="Bangers" panose="020B0604020202020204" charset="0"/>
              </a:rPr>
              <a:t>Le Jugement critique</a:t>
            </a:r>
            <a:endParaRPr lang="fr-CA" sz="2400"/>
          </a:p>
        </p:txBody>
      </p:sp>
    </p:spTree>
    <p:extLst>
      <p:ext uri="{BB962C8B-B14F-4D97-AF65-F5344CB8AC3E}">
        <p14:creationId xmlns:p14="http://schemas.microsoft.com/office/powerpoint/2010/main" val="412697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33CC"/>
        </a:solidFill>
        <a:effectLst/>
      </p:bgPr>
    </p:bg>
    <p:spTree>
      <p:nvGrpSpPr>
        <p:cNvPr id="1" name="Shape 492"/>
        <p:cNvGrpSpPr/>
        <p:nvPr/>
      </p:nvGrpSpPr>
      <p:grpSpPr>
        <a:xfrm>
          <a:off x="0" y="0"/>
          <a:ext cx="0" cy="0"/>
          <a:chOff x="0" y="0"/>
          <a:chExt cx="0" cy="0"/>
        </a:xfrm>
      </p:grpSpPr>
      <p:sp>
        <p:nvSpPr>
          <p:cNvPr id="493" name="Google Shape;493;p43"/>
          <p:cNvSpPr txBox="1">
            <a:spLocks noGrp="1"/>
          </p:cNvSpPr>
          <p:nvPr>
            <p:ph type="title"/>
          </p:nvPr>
        </p:nvSpPr>
        <p:spPr>
          <a:xfrm rot="161729">
            <a:off x="743012" y="786524"/>
            <a:ext cx="7029878" cy="76013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CA"/>
              <a:t>Ce qu’en pensent les élèves…</a:t>
            </a:r>
            <a:endParaRPr/>
          </a:p>
        </p:txBody>
      </p:sp>
      <p:sp>
        <p:nvSpPr>
          <p:cNvPr id="494" name="Google Shape;494;p4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38</a:t>
            </a:fld>
            <a:endParaRPr/>
          </a:p>
        </p:txBody>
      </p:sp>
      <p:pic>
        <p:nvPicPr>
          <p:cNvPr id="7" name="Image 6">
            <a:extLst>
              <a:ext uri="{FF2B5EF4-FFF2-40B4-BE49-F238E27FC236}">
                <a16:creationId xmlns:a16="http://schemas.microsoft.com/office/drawing/2014/main" id="{682EC2DD-5CD2-46FE-B32F-5D47FC082784}"/>
              </a:ext>
            </a:extLst>
          </p:cNvPr>
          <p:cNvPicPr>
            <a:picLocks noChangeAspect="1"/>
          </p:cNvPicPr>
          <p:nvPr/>
        </p:nvPicPr>
        <p:blipFill>
          <a:blip r:embed="rId3"/>
          <a:stretch>
            <a:fillRect/>
          </a:stretch>
        </p:blipFill>
        <p:spPr>
          <a:xfrm>
            <a:off x="4177014" y="2004932"/>
            <a:ext cx="1096976" cy="1089899"/>
          </a:xfrm>
          <a:prstGeom prst="ellipse">
            <a:avLst/>
          </a:prstGeom>
        </p:spPr>
      </p:pic>
      <p:pic>
        <p:nvPicPr>
          <p:cNvPr id="9" name="Image 8">
            <a:extLst>
              <a:ext uri="{FF2B5EF4-FFF2-40B4-BE49-F238E27FC236}">
                <a16:creationId xmlns:a16="http://schemas.microsoft.com/office/drawing/2014/main" id="{F817DB6B-7FE6-4001-B1FD-320A276901CE}"/>
              </a:ext>
            </a:extLst>
          </p:cNvPr>
          <p:cNvPicPr>
            <a:picLocks noChangeAspect="1"/>
          </p:cNvPicPr>
          <p:nvPr/>
        </p:nvPicPr>
        <p:blipFill rotWithShape="1">
          <a:blip r:embed="rId4"/>
          <a:srcRect l="-1005" t="483" r="1005" b="-483"/>
          <a:stretch/>
        </p:blipFill>
        <p:spPr>
          <a:xfrm>
            <a:off x="5520567" y="1970888"/>
            <a:ext cx="959892" cy="1066629"/>
          </a:xfrm>
          <a:prstGeom prst="ellipse">
            <a:avLst/>
          </a:prstGeom>
        </p:spPr>
      </p:pic>
      <p:pic>
        <p:nvPicPr>
          <p:cNvPr id="11" name="Image 10">
            <a:extLst>
              <a:ext uri="{FF2B5EF4-FFF2-40B4-BE49-F238E27FC236}">
                <a16:creationId xmlns:a16="http://schemas.microsoft.com/office/drawing/2014/main" id="{772E7600-4E57-4DEE-B8D5-2079D50646E0}"/>
              </a:ext>
            </a:extLst>
          </p:cNvPr>
          <p:cNvPicPr>
            <a:picLocks noChangeAspect="1"/>
          </p:cNvPicPr>
          <p:nvPr/>
        </p:nvPicPr>
        <p:blipFill rotWithShape="1">
          <a:blip r:embed="rId5"/>
          <a:srcRect l="-1005" t="1787" r="-1005" b="-2869"/>
          <a:stretch/>
        </p:blipFill>
        <p:spPr>
          <a:xfrm>
            <a:off x="6848744" y="1970889"/>
            <a:ext cx="938131" cy="1066629"/>
          </a:xfrm>
          <a:prstGeom prst="ellipse">
            <a:avLst/>
          </a:prstGeom>
        </p:spPr>
      </p:pic>
      <p:pic>
        <p:nvPicPr>
          <p:cNvPr id="13" name="Image 12">
            <a:extLst>
              <a:ext uri="{FF2B5EF4-FFF2-40B4-BE49-F238E27FC236}">
                <a16:creationId xmlns:a16="http://schemas.microsoft.com/office/drawing/2014/main" id="{97983883-1082-49D7-9272-468B02F016DA}"/>
              </a:ext>
            </a:extLst>
          </p:cNvPr>
          <p:cNvPicPr>
            <a:picLocks noChangeAspect="1"/>
          </p:cNvPicPr>
          <p:nvPr/>
        </p:nvPicPr>
        <p:blipFill>
          <a:blip r:embed="rId6"/>
          <a:stretch>
            <a:fillRect/>
          </a:stretch>
        </p:blipFill>
        <p:spPr>
          <a:xfrm>
            <a:off x="1082060" y="2026800"/>
            <a:ext cx="1093997" cy="1089899"/>
          </a:xfrm>
          <a:prstGeom prst="ellipse">
            <a:avLst/>
          </a:prstGeom>
        </p:spPr>
      </p:pic>
      <p:pic>
        <p:nvPicPr>
          <p:cNvPr id="3" name="Image 2">
            <a:extLst>
              <a:ext uri="{FF2B5EF4-FFF2-40B4-BE49-F238E27FC236}">
                <a16:creationId xmlns:a16="http://schemas.microsoft.com/office/drawing/2014/main" id="{1266CEB3-303A-4012-80C2-1DDBB8B1A528}"/>
              </a:ext>
            </a:extLst>
          </p:cNvPr>
          <p:cNvPicPr>
            <a:picLocks noChangeAspect="1"/>
          </p:cNvPicPr>
          <p:nvPr/>
        </p:nvPicPr>
        <p:blipFill>
          <a:blip r:embed="rId7"/>
          <a:stretch>
            <a:fillRect/>
          </a:stretch>
        </p:blipFill>
        <p:spPr>
          <a:xfrm>
            <a:off x="2546550" y="1983066"/>
            <a:ext cx="1152686" cy="1133633"/>
          </a:xfrm>
          <a:prstGeom prst="ellipse">
            <a:avLst/>
          </a:prstGeom>
        </p:spPr>
      </p:pic>
      <p:sp>
        <p:nvSpPr>
          <p:cNvPr id="4" name="ZoneTexte 3">
            <a:extLst>
              <a:ext uri="{FF2B5EF4-FFF2-40B4-BE49-F238E27FC236}">
                <a16:creationId xmlns:a16="http://schemas.microsoft.com/office/drawing/2014/main" id="{BF02BD17-C299-4F9E-A3FD-C7471BA67DE0}"/>
              </a:ext>
            </a:extLst>
          </p:cNvPr>
          <p:cNvSpPr txBox="1"/>
          <p:nvPr/>
        </p:nvSpPr>
        <p:spPr>
          <a:xfrm>
            <a:off x="1186835" y="3428978"/>
            <a:ext cx="1093997" cy="307777"/>
          </a:xfrm>
          <a:prstGeom prst="rect">
            <a:avLst/>
          </a:prstGeom>
          <a:noFill/>
        </p:spPr>
        <p:txBody>
          <a:bodyPr wrap="square" rtlCol="0">
            <a:spAutoFit/>
          </a:bodyPr>
          <a:lstStyle/>
          <a:p>
            <a:pPr algn="ctr"/>
            <a:r>
              <a:rPr lang="fr-CA" dirty="0"/>
              <a:t>Aissatou</a:t>
            </a:r>
          </a:p>
        </p:txBody>
      </p:sp>
      <p:sp>
        <p:nvSpPr>
          <p:cNvPr id="16" name="ZoneTexte 15">
            <a:extLst>
              <a:ext uri="{FF2B5EF4-FFF2-40B4-BE49-F238E27FC236}">
                <a16:creationId xmlns:a16="http://schemas.microsoft.com/office/drawing/2014/main" id="{AB32FFC4-94F1-40C0-A2FA-2167B9AF27C5}"/>
              </a:ext>
            </a:extLst>
          </p:cNvPr>
          <p:cNvSpPr txBox="1"/>
          <p:nvPr/>
        </p:nvSpPr>
        <p:spPr>
          <a:xfrm>
            <a:off x="5453514" y="3296862"/>
            <a:ext cx="1093997" cy="307777"/>
          </a:xfrm>
          <a:prstGeom prst="rect">
            <a:avLst/>
          </a:prstGeom>
          <a:noFill/>
        </p:spPr>
        <p:txBody>
          <a:bodyPr wrap="square" rtlCol="0">
            <a:spAutoFit/>
          </a:bodyPr>
          <a:lstStyle/>
          <a:p>
            <a:r>
              <a:rPr lang="fr-CA" dirty="0"/>
              <a:t>Sébastien</a:t>
            </a:r>
          </a:p>
        </p:txBody>
      </p:sp>
      <p:sp>
        <p:nvSpPr>
          <p:cNvPr id="17" name="ZoneTexte 16">
            <a:extLst>
              <a:ext uri="{FF2B5EF4-FFF2-40B4-BE49-F238E27FC236}">
                <a16:creationId xmlns:a16="http://schemas.microsoft.com/office/drawing/2014/main" id="{595B76FA-F27A-4AB8-9E2B-99B5E6222886}"/>
              </a:ext>
            </a:extLst>
          </p:cNvPr>
          <p:cNvSpPr txBox="1"/>
          <p:nvPr/>
        </p:nvSpPr>
        <p:spPr>
          <a:xfrm>
            <a:off x="4247867" y="3275090"/>
            <a:ext cx="1093997" cy="307777"/>
          </a:xfrm>
          <a:prstGeom prst="rect">
            <a:avLst/>
          </a:prstGeom>
          <a:noFill/>
        </p:spPr>
        <p:txBody>
          <a:bodyPr wrap="square" rtlCol="0">
            <a:spAutoFit/>
          </a:bodyPr>
          <a:lstStyle/>
          <a:p>
            <a:r>
              <a:rPr lang="fr-CA" dirty="0"/>
              <a:t>Martine</a:t>
            </a:r>
          </a:p>
        </p:txBody>
      </p:sp>
      <p:sp>
        <p:nvSpPr>
          <p:cNvPr id="18" name="ZoneTexte 17">
            <a:extLst>
              <a:ext uri="{FF2B5EF4-FFF2-40B4-BE49-F238E27FC236}">
                <a16:creationId xmlns:a16="http://schemas.microsoft.com/office/drawing/2014/main" id="{409FF279-4BE8-4BFC-9317-AAD476B615CC}"/>
              </a:ext>
            </a:extLst>
          </p:cNvPr>
          <p:cNvSpPr txBox="1"/>
          <p:nvPr/>
        </p:nvSpPr>
        <p:spPr>
          <a:xfrm>
            <a:off x="2717351" y="3321845"/>
            <a:ext cx="1093997" cy="307777"/>
          </a:xfrm>
          <a:prstGeom prst="rect">
            <a:avLst/>
          </a:prstGeom>
          <a:noFill/>
        </p:spPr>
        <p:txBody>
          <a:bodyPr wrap="square" rtlCol="0">
            <a:spAutoFit/>
          </a:bodyPr>
          <a:lstStyle/>
          <a:p>
            <a:pPr algn="ctr"/>
            <a:r>
              <a:rPr lang="fr-CA" dirty="0"/>
              <a:t>David</a:t>
            </a:r>
          </a:p>
        </p:txBody>
      </p:sp>
      <p:sp>
        <p:nvSpPr>
          <p:cNvPr id="19" name="ZoneTexte 18">
            <a:extLst>
              <a:ext uri="{FF2B5EF4-FFF2-40B4-BE49-F238E27FC236}">
                <a16:creationId xmlns:a16="http://schemas.microsoft.com/office/drawing/2014/main" id="{17C9A138-C7FF-47CF-A67C-CAEC437D36E4}"/>
              </a:ext>
            </a:extLst>
          </p:cNvPr>
          <p:cNvSpPr txBox="1"/>
          <p:nvPr/>
        </p:nvSpPr>
        <p:spPr>
          <a:xfrm>
            <a:off x="6770810" y="3296862"/>
            <a:ext cx="1093997" cy="307777"/>
          </a:xfrm>
          <a:prstGeom prst="rect">
            <a:avLst/>
          </a:prstGeom>
          <a:noFill/>
        </p:spPr>
        <p:txBody>
          <a:bodyPr wrap="square" rtlCol="0">
            <a:spAutoFit/>
          </a:bodyPr>
          <a:lstStyle/>
          <a:p>
            <a:r>
              <a:rPr lang="fr-CA" dirty="0"/>
              <a:t>Isabelle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33CC"/>
        </a:solidFill>
        <a:effectLst/>
      </p:bgPr>
    </p:bg>
    <p:spTree>
      <p:nvGrpSpPr>
        <p:cNvPr id="1" name="Shape 284"/>
        <p:cNvGrpSpPr/>
        <p:nvPr/>
      </p:nvGrpSpPr>
      <p:grpSpPr>
        <a:xfrm>
          <a:off x="0" y="0"/>
          <a:ext cx="0" cy="0"/>
          <a:chOff x="0" y="0"/>
          <a:chExt cx="0" cy="0"/>
        </a:xfrm>
      </p:grpSpPr>
      <p:sp>
        <p:nvSpPr>
          <p:cNvPr id="286" name="Google Shape;286;p3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39</a:t>
            </a:fld>
            <a:endParaRPr/>
          </a:p>
        </p:txBody>
      </p:sp>
      <p:grpSp>
        <p:nvGrpSpPr>
          <p:cNvPr id="287" name="Google Shape;287;p32"/>
          <p:cNvGrpSpPr/>
          <p:nvPr/>
        </p:nvGrpSpPr>
        <p:grpSpPr>
          <a:xfrm>
            <a:off x="1034723" y="742950"/>
            <a:ext cx="7252027" cy="3726690"/>
            <a:chOff x="1177450" y="241631"/>
            <a:chExt cx="6173152" cy="3616776"/>
          </a:xfrm>
        </p:grpSpPr>
        <p:sp>
          <p:nvSpPr>
            <p:cNvPr id="288" name="Google Shape;288;p32"/>
            <p:cNvSpPr/>
            <p:nvPr/>
          </p:nvSpPr>
          <p:spPr>
            <a:xfrm>
              <a:off x="1682275" y="241631"/>
              <a:ext cx="5161606" cy="3454973"/>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9" name="Google Shape;289;p32"/>
            <p:cNvSpPr/>
            <p:nvPr/>
          </p:nvSpPr>
          <p:spPr>
            <a:xfrm>
              <a:off x="1177450" y="3763229"/>
              <a:ext cx="6173152" cy="95178"/>
            </a:xfrm>
            <a:custGeom>
              <a:avLst/>
              <a:gdLst/>
              <a:ahLst/>
              <a:cxnLst/>
              <a:rect l="l" t="t" r="r" b="b"/>
              <a:pathLst>
                <a:path w="6173152" h="95178" extrusionOk="0">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 name="Google Shape;290;p32"/>
            <p:cNvSpPr/>
            <p:nvPr/>
          </p:nvSpPr>
          <p:spPr>
            <a:xfrm>
              <a:off x="1177450" y="3687086"/>
              <a:ext cx="6172200" cy="76142"/>
            </a:xfrm>
            <a:custGeom>
              <a:avLst/>
              <a:gdLst/>
              <a:ahLst/>
              <a:cxnLst/>
              <a:rect l="l" t="t" r="r" b="b"/>
              <a:pathLst>
                <a:path w="6172200" h="76142" extrusionOk="0">
                  <a:moveTo>
                    <a:pt x="0" y="76143"/>
                  </a:moveTo>
                  <a:lnTo>
                    <a:pt x="6172200" y="76143"/>
                  </a:lnTo>
                  <a:lnTo>
                    <a:pt x="6172200" y="0"/>
                  </a:lnTo>
                  <a:lnTo>
                    <a:pt x="0" y="0"/>
                  </a:lnTo>
                  <a:close/>
                </a:path>
              </a:pathLst>
            </a:cu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 name="Google Shape;291;p32"/>
            <p:cNvSpPr/>
            <p:nvPr/>
          </p:nvSpPr>
          <p:spPr>
            <a:xfrm>
              <a:off x="3806350" y="3687086"/>
              <a:ext cx="903922" cy="47589"/>
            </a:xfrm>
            <a:custGeom>
              <a:avLst/>
              <a:gdLst/>
              <a:ahLst/>
              <a:cxnLst/>
              <a:rect l="l" t="t" r="r" b="b"/>
              <a:pathLst>
                <a:path w="903922" h="47589" extrusionOk="0">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dk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pic>
        <p:nvPicPr>
          <p:cNvPr id="3" name="Média en ligne 2">
            <a:hlinkClick r:id="" action="ppaction://media"/>
            <a:extLst>
              <a:ext uri="{FF2B5EF4-FFF2-40B4-BE49-F238E27FC236}">
                <a16:creationId xmlns:a16="http://schemas.microsoft.com/office/drawing/2014/main" id="{CA80357F-1F3A-408A-9234-56CB50D76206}"/>
              </a:ext>
            </a:extLst>
          </p:cNvPr>
          <p:cNvPicPr>
            <a:picLocks noRot="1" noChangeAspect="1"/>
          </p:cNvPicPr>
          <p:nvPr>
            <a:videoFile r:link="rId1"/>
          </p:nvPr>
        </p:nvPicPr>
        <p:blipFill>
          <a:blip r:embed="rId4"/>
          <a:stretch>
            <a:fillRect/>
          </a:stretch>
        </p:blipFill>
        <p:spPr>
          <a:xfrm>
            <a:off x="1828851" y="923581"/>
            <a:ext cx="5679874" cy="3194929"/>
          </a:xfrm>
          <a:prstGeom prst="rect">
            <a:avLst/>
          </a:prstGeom>
        </p:spPr>
      </p:pic>
    </p:spTree>
    <p:extLst>
      <p:ext uri="{BB962C8B-B14F-4D97-AF65-F5344CB8AC3E}">
        <p14:creationId xmlns:p14="http://schemas.microsoft.com/office/powerpoint/2010/main" val="2504302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5C4CA"/>
        </a:solidFill>
        <a:effectLst/>
      </p:bgPr>
    </p:bg>
    <p:spTree>
      <p:nvGrpSpPr>
        <p:cNvPr id="1" name="Shape 224"/>
        <p:cNvGrpSpPr/>
        <p:nvPr/>
      </p:nvGrpSpPr>
      <p:grpSpPr>
        <a:xfrm>
          <a:off x="0" y="0"/>
          <a:ext cx="0" cy="0"/>
          <a:chOff x="0" y="0"/>
          <a:chExt cx="0" cy="0"/>
        </a:xfrm>
      </p:grpSpPr>
      <p:sp>
        <p:nvSpPr>
          <p:cNvPr id="232" name="Google Shape;232;p28"/>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4</a:t>
            </a:fld>
            <a:endParaRPr/>
          </a:p>
        </p:txBody>
      </p:sp>
      <p:sp>
        <p:nvSpPr>
          <p:cNvPr id="14" name="Espace réservé du texte 13">
            <a:extLst>
              <a:ext uri="{FF2B5EF4-FFF2-40B4-BE49-F238E27FC236}">
                <a16:creationId xmlns:a16="http://schemas.microsoft.com/office/drawing/2014/main" id="{340D21C9-2680-4D7F-ACF2-47295ABFAD82}"/>
              </a:ext>
            </a:extLst>
          </p:cNvPr>
          <p:cNvSpPr>
            <a:spLocks noGrp="1"/>
          </p:cNvSpPr>
          <p:nvPr>
            <p:ph type="body" idx="1"/>
          </p:nvPr>
        </p:nvSpPr>
        <p:spPr>
          <a:xfrm>
            <a:off x="852399" y="1683846"/>
            <a:ext cx="7439201" cy="2400627"/>
          </a:xfrm>
          <a:prstGeom prst="rect">
            <a:avLst/>
          </a:prstGeom>
        </p:spPr>
        <p:txBody>
          <a:bodyPr wrap="square">
            <a:spAutoFit/>
          </a:bodyPr>
          <a:lstStyle/>
          <a:p>
            <a:pPr marL="101598" indent="0">
              <a:buNone/>
            </a:pPr>
            <a:r>
              <a:rPr lang="fr-CA" sz="2400" dirty="0">
                <a:latin typeface="Bangers" panose="020B0604020202020204" charset="0"/>
              </a:rPr>
              <a:t>Séquence d’enseignement sur la réaction et le jugement critique</a:t>
            </a:r>
          </a:p>
          <a:p>
            <a:pPr marL="342900" indent="-342900">
              <a:buFont typeface="Arial" panose="020B0604020202020204" pitchFamily="34" charset="0"/>
              <a:buChar char="•"/>
            </a:pPr>
            <a:r>
              <a:rPr lang="fr-CA" sz="2000" dirty="0">
                <a:latin typeface="Sniglet" panose="020B0604020202020204" charset="0"/>
              </a:rPr>
              <a:t>Enseigner la séquence justificative pour aider les élèves à répondre aux questions</a:t>
            </a:r>
          </a:p>
          <a:p>
            <a:pPr marL="342900" indent="-342900">
              <a:buFont typeface="Arial" panose="020B0604020202020204" pitchFamily="34" charset="0"/>
              <a:buChar char="•"/>
            </a:pPr>
            <a:r>
              <a:rPr lang="fr-CA" sz="2000" dirty="0">
                <a:latin typeface="Sniglet" panose="020B0604020202020204" charset="0"/>
              </a:rPr>
              <a:t>Initier les élèves à l’utilisation de la grille à interprétation critérielle pour améliorer leurs réponses</a:t>
            </a:r>
          </a:p>
          <a:p>
            <a:pPr marL="342900" indent="-342900">
              <a:buFont typeface="Arial" panose="020B0604020202020204" pitchFamily="34" charset="0"/>
              <a:buChar char="•"/>
            </a:pPr>
            <a:r>
              <a:rPr lang="fr-CA" sz="2000" dirty="0">
                <a:latin typeface="Sniglet" panose="020B0604020202020204" charset="0"/>
              </a:rPr>
              <a:t>Durée : 8 heures (4 cours de 2 heures sur deux semaines)</a:t>
            </a:r>
          </a:p>
        </p:txBody>
      </p:sp>
      <p:sp>
        <p:nvSpPr>
          <p:cNvPr id="23" name="Google Shape;70;p11">
            <a:extLst>
              <a:ext uri="{FF2B5EF4-FFF2-40B4-BE49-F238E27FC236}">
                <a16:creationId xmlns:a16="http://schemas.microsoft.com/office/drawing/2014/main" id="{24D61ADB-77DF-4A29-B40D-23FCACB1D5EB}"/>
              </a:ext>
            </a:extLst>
          </p:cNvPr>
          <p:cNvSpPr txBox="1">
            <a:spLocks/>
          </p:cNvSpPr>
          <p:nvPr/>
        </p:nvSpPr>
        <p:spPr>
          <a:xfrm>
            <a:off x="903288" y="524046"/>
            <a:ext cx="3607671" cy="1159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1pPr>
            <a:lvl2pPr marR="0" lvl="1"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2pPr>
            <a:lvl3pPr marR="0" lvl="2"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3pPr>
            <a:lvl4pPr marR="0" lvl="3"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4pPr>
            <a:lvl5pPr marR="0" lvl="4"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5pPr>
            <a:lvl6pPr marR="0" lvl="5"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6pPr>
            <a:lvl7pPr marR="0" lvl="6"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7pPr>
            <a:lvl8pPr marR="0" lvl="7"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8pPr>
            <a:lvl9pPr marR="0" lvl="8" algn="l" rtl="0">
              <a:lnSpc>
                <a:spcPct val="100000"/>
              </a:lnSpc>
              <a:spcBef>
                <a:spcPts val="0"/>
              </a:spcBef>
              <a:spcAft>
                <a:spcPts val="0"/>
              </a:spcAft>
              <a:buClr>
                <a:schemeClr val="dk1"/>
              </a:buClr>
              <a:buSzPts val="3000"/>
              <a:buFont typeface="Bangers"/>
              <a:buNone/>
              <a:defRPr sz="3000" b="0" i="0" u="none" strike="noStrike" cap="none">
                <a:solidFill>
                  <a:schemeClr val="dk1"/>
                </a:solidFill>
                <a:latin typeface="Bangers"/>
                <a:ea typeface="Bangers"/>
                <a:cs typeface="Bangers"/>
                <a:sym typeface="Bangers"/>
              </a:defRPr>
            </a:lvl9pPr>
          </a:lstStyle>
          <a:p>
            <a:r>
              <a:rPr lang="de-DE" sz="3600" err="1"/>
              <a:t>Deuxième</a:t>
            </a:r>
            <a:r>
              <a:rPr lang="de-DE" sz="3600"/>
              <a:t> </a:t>
            </a:r>
            <a:r>
              <a:rPr lang="de-DE" sz="3600" err="1"/>
              <a:t>partie</a:t>
            </a:r>
            <a:endParaRPr lang="de-DE" sz="3600"/>
          </a:p>
        </p:txBody>
      </p:sp>
    </p:spTree>
    <p:extLst>
      <p:ext uri="{BB962C8B-B14F-4D97-AF65-F5344CB8AC3E}">
        <p14:creationId xmlns:p14="http://schemas.microsoft.com/office/powerpoint/2010/main" val="3373719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A7EB"/>
        </a:solidFill>
        <a:effectLst/>
      </p:bgPr>
    </p:bg>
    <p:spTree>
      <p:nvGrpSpPr>
        <p:cNvPr id="1" name="Shape 98"/>
        <p:cNvGrpSpPr/>
        <p:nvPr/>
      </p:nvGrpSpPr>
      <p:grpSpPr>
        <a:xfrm>
          <a:off x="0" y="0"/>
          <a:ext cx="0" cy="0"/>
          <a:chOff x="0" y="0"/>
          <a:chExt cx="0" cy="0"/>
        </a:xfrm>
      </p:grpSpPr>
      <p:sp>
        <p:nvSpPr>
          <p:cNvPr id="100" name="Google Shape;100;p15"/>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40</a:t>
            </a:fld>
            <a:endParaRPr/>
          </a:p>
        </p:txBody>
      </p:sp>
      <p:sp>
        <p:nvSpPr>
          <p:cNvPr id="6" name="Google Shape;216;p27">
            <a:extLst>
              <a:ext uri="{FF2B5EF4-FFF2-40B4-BE49-F238E27FC236}">
                <a16:creationId xmlns:a16="http://schemas.microsoft.com/office/drawing/2014/main" id="{5E449274-FA0C-4F0D-B2E9-F2A2A8817C2E}"/>
              </a:ext>
            </a:extLst>
          </p:cNvPr>
          <p:cNvSpPr txBox="1">
            <a:spLocks/>
          </p:cNvSpPr>
          <p:nvPr/>
        </p:nvSpPr>
        <p:spPr>
          <a:xfrm rot="161729">
            <a:off x="3943768" y="1752304"/>
            <a:ext cx="981637" cy="1638892"/>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CA" sz="13800">
                <a:latin typeface="Bangers" panose="020B0604020202020204" charset="0"/>
              </a:rPr>
              <a:t>?</a:t>
            </a:r>
          </a:p>
        </p:txBody>
      </p:sp>
    </p:spTree>
    <p:extLst>
      <p:ext uri="{BB962C8B-B14F-4D97-AF65-F5344CB8AC3E}">
        <p14:creationId xmlns:p14="http://schemas.microsoft.com/office/powerpoint/2010/main" val="17190870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Shape 296"/>
        <p:cNvGrpSpPr/>
        <p:nvPr/>
      </p:nvGrpSpPr>
      <p:grpSpPr>
        <a:xfrm>
          <a:off x="0" y="0"/>
          <a:ext cx="0" cy="0"/>
          <a:chOff x="0" y="0"/>
          <a:chExt cx="0" cy="0"/>
        </a:xfrm>
      </p:grpSpPr>
      <p:sp>
        <p:nvSpPr>
          <p:cNvPr id="298" name="Google Shape;298;p33"/>
          <p:cNvSpPr txBox="1">
            <a:spLocks noGrp="1"/>
          </p:cNvSpPr>
          <p:nvPr>
            <p:ph type="subTitle" idx="4294967295"/>
          </p:nvPr>
        </p:nvSpPr>
        <p:spPr>
          <a:xfrm>
            <a:off x="762000" y="3296868"/>
            <a:ext cx="6593700" cy="1461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CA" sz="1800">
                <a:solidFill>
                  <a:srgbClr val="FFFFFF"/>
                </a:solidFill>
              </a:rPr>
              <a:t>D’autres questions?</a:t>
            </a:r>
          </a:p>
          <a:p>
            <a:pPr marL="0" lvl="0" indent="0" algn="l" rtl="0">
              <a:spcBef>
                <a:spcPts val="600"/>
              </a:spcBef>
              <a:spcAft>
                <a:spcPts val="0"/>
              </a:spcAft>
              <a:buNone/>
            </a:pPr>
            <a:r>
              <a:rPr lang="fr-CA" sz="1800">
                <a:solidFill>
                  <a:srgbClr val="FFFFFF"/>
                </a:solidFill>
              </a:rPr>
              <a:t>Laurent_Demers@csmv.qc.ca</a:t>
            </a:r>
          </a:p>
        </p:txBody>
      </p:sp>
      <p:sp>
        <p:nvSpPr>
          <p:cNvPr id="299" name="Google Shape;299;p33"/>
          <p:cNvSpPr/>
          <p:nvPr/>
        </p:nvSpPr>
        <p:spPr>
          <a:xfrm>
            <a:off x="3079826" y="385632"/>
            <a:ext cx="2792650" cy="2062032"/>
          </a:xfrm>
          <a:prstGeom prst="wedgeEllipseCallout">
            <a:avLst>
              <a:gd name="adj1" fmla="val -57425"/>
              <a:gd name="adj2" fmla="val 37651"/>
            </a:avLst>
          </a:prstGeom>
          <a:solidFill>
            <a:srgbClr val="FFFFFF"/>
          </a:solidFill>
          <a:ln w="76200" cap="flat" cmpd="sng">
            <a:solidFill>
              <a:srgbClr val="000000"/>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3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41</a:t>
            </a:fld>
            <a:endParaRPr dirty="0"/>
          </a:p>
        </p:txBody>
      </p:sp>
      <p:sp>
        <p:nvSpPr>
          <p:cNvPr id="297" name="Google Shape;297;p33"/>
          <p:cNvSpPr txBox="1">
            <a:spLocks noGrp="1"/>
          </p:cNvSpPr>
          <p:nvPr>
            <p:ph type="ctrTitle" idx="4294967295"/>
          </p:nvPr>
        </p:nvSpPr>
        <p:spPr>
          <a:xfrm>
            <a:off x="3483876" y="686832"/>
            <a:ext cx="477720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CA" sz="5400" dirty="0">
                <a:solidFill>
                  <a:schemeClr val="tx1"/>
                </a:solidFill>
              </a:rPr>
              <a:t>Merci!</a:t>
            </a:r>
          </a:p>
        </p:txBody>
      </p:sp>
      <p:pic>
        <p:nvPicPr>
          <p:cNvPr id="3" name="Image 2">
            <a:extLst>
              <a:ext uri="{FF2B5EF4-FFF2-40B4-BE49-F238E27FC236}">
                <a16:creationId xmlns:a16="http://schemas.microsoft.com/office/drawing/2014/main" id="{A697F026-336E-4AC4-B054-A8ABF3548534}"/>
              </a:ext>
            </a:extLst>
          </p:cNvPr>
          <p:cNvPicPr>
            <a:picLocks noChangeAspect="1"/>
          </p:cNvPicPr>
          <p:nvPr/>
        </p:nvPicPr>
        <p:blipFill>
          <a:blip r:embed="rId3"/>
          <a:stretch>
            <a:fillRect/>
          </a:stretch>
        </p:blipFill>
        <p:spPr>
          <a:xfrm>
            <a:off x="1006703" y="470210"/>
            <a:ext cx="1448873" cy="25717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49651"/>
        </a:solidFill>
        <a:effectLst/>
      </p:bgPr>
    </p:bg>
    <p:spTree>
      <p:nvGrpSpPr>
        <p:cNvPr id="1" name="Shape 132"/>
        <p:cNvGrpSpPr/>
        <p:nvPr/>
      </p:nvGrpSpPr>
      <p:grpSpPr>
        <a:xfrm>
          <a:off x="0" y="0"/>
          <a:ext cx="0" cy="0"/>
          <a:chOff x="0" y="0"/>
          <a:chExt cx="0" cy="0"/>
        </a:xfrm>
      </p:grpSpPr>
      <p:sp>
        <p:nvSpPr>
          <p:cNvPr id="133" name="Google Shape;133;p18"/>
          <p:cNvSpPr txBox="1">
            <a:spLocks noGrp="1"/>
          </p:cNvSpPr>
          <p:nvPr>
            <p:ph type="body" idx="1"/>
          </p:nvPr>
        </p:nvSpPr>
        <p:spPr>
          <a:xfrm>
            <a:off x="1073624" y="1550125"/>
            <a:ext cx="6470175" cy="2666100"/>
          </a:xfrm>
          <a:prstGeom prst="rect">
            <a:avLst/>
          </a:prstGeom>
        </p:spPr>
        <p:txBody>
          <a:bodyPr spcFirstLastPara="1" wrap="square" lIns="91425" tIns="91425" rIns="91425" bIns="91425" anchor="t" anchorCtr="0">
            <a:noAutofit/>
          </a:bodyPr>
          <a:lstStyle/>
          <a:p>
            <a:pPr marL="342900" indent="-342900"/>
            <a:r>
              <a:rPr lang="fr-CA" dirty="0"/>
              <a:t>COVID-19</a:t>
            </a:r>
            <a:endParaRPr dirty="0"/>
          </a:p>
          <a:p>
            <a:pPr marL="342900" indent="-342900"/>
            <a:r>
              <a:rPr lang="fr-CA" dirty="0"/>
              <a:t>Enseignement individualisé (3</a:t>
            </a:r>
            <a:r>
              <a:rPr lang="fr-CA" baseline="30000" dirty="0"/>
              <a:t>e</a:t>
            </a:r>
            <a:r>
              <a:rPr lang="fr-CA" dirty="0"/>
              <a:t> à 5</a:t>
            </a:r>
            <a:r>
              <a:rPr lang="fr-CA" baseline="30000" dirty="0"/>
              <a:t>e</a:t>
            </a:r>
            <a:r>
              <a:rPr lang="fr-CA" dirty="0"/>
              <a:t> sec.)</a:t>
            </a:r>
          </a:p>
          <a:p>
            <a:pPr marL="342900" indent="-342900"/>
            <a:r>
              <a:rPr lang="fr-CA" dirty="0"/>
              <a:t>Entrées continues</a:t>
            </a:r>
          </a:p>
          <a:p>
            <a:pPr marL="342900" indent="-342900"/>
            <a:r>
              <a:rPr lang="fr-CA" dirty="0"/>
              <a:t>2h/jour (10h français/semaine)</a:t>
            </a:r>
          </a:p>
          <a:p>
            <a:pPr marL="342900" indent="-342900"/>
            <a:r>
              <a:rPr lang="fr-CA" dirty="0"/>
              <a:t>Activité obligatoire</a:t>
            </a:r>
          </a:p>
          <a:p>
            <a:pPr marL="0" lvl="0" indent="0" algn="l" rtl="0">
              <a:spcBef>
                <a:spcPts val="600"/>
              </a:spcBef>
              <a:spcAft>
                <a:spcPts val="0"/>
              </a:spcAft>
              <a:buNone/>
            </a:pPr>
            <a:endParaRPr dirty="0"/>
          </a:p>
        </p:txBody>
      </p:sp>
      <p:sp>
        <p:nvSpPr>
          <p:cNvPr id="134" name="Google Shape;134;p18"/>
          <p:cNvSpPr txBox="1">
            <a:spLocks noGrp="1"/>
          </p:cNvSpPr>
          <p:nvPr>
            <p:ph type="title"/>
          </p:nvPr>
        </p:nvSpPr>
        <p:spPr>
          <a:xfrm rot="161729">
            <a:off x="976261" y="876906"/>
            <a:ext cx="7029878" cy="76013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CA"/>
              <a:t>Contexte d’expérimentation</a:t>
            </a:r>
            <a:endParaRPr/>
          </a:p>
        </p:txBody>
      </p:sp>
      <p:sp>
        <p:nvSpPr>
          <p:cNvPr id="136" name="Google Shape;136;p18"/>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5</a:t>
            </a:fld>
            <a:endParaRPr/>
          </a:p>
        </p:txBody>
      </p:sp>
      <p:pic>
        <p:nvPicPr>
          <p:cNvPr id="6" name="Image 5">
            <a:extLst>
              <a:ext uri="{FF2B5EF4-FFF2-40B4-BE49-F238E27FC236}">
                <a16:creationId xmlns:a16="http://schemas.microsoft.com/office/drawing/2014/main" id="{B3FFA074-F489-4A19-B98F-0D95B290CA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6553" y="1043775"/>
            <a:ext cx="713823" cy="716798"/>
          </a:xfrm>
          <a:prstGeom prst="rect">
            <a:avLst/>
          </a:prstGeom>
        </p:spPr>
      </p:pic>
      <p:pic>
        <p:nvPicPr>
          <p:cNvPr id="5" name="Image 4">
            <a:extLst>
              <a:ext uri="{FF2B5EF4-FFF2-40B4-BE49-F238E27FC236}">
                <a16:creationId xmlns:a16="http://schemas.microsoft.com/office/drawing/2014/main" id="{820A120E-8F47-4898-A9B6-238D0CE4A200}"/>
              </a:ext>
            </a:extLst>
          </p:cNvPr>
          <p:cNvPicPr>
            <a:picLocks noChangeAspect="1"/>
          </p:cNvPicPr>
          <p:nvPr/>
        </p:nvPicPr>
        <p:blipFill>
          <a:blip r:embed="rId4"/>
          <a:stretch>
            <a:fillRect/>
          </a:stretch>
        </p:blipFill>
        <p:spPr>
          <a:xfrm rot="21143857">
            <a:off x="5785997" y="2377905"/>
            <a:ext cx="3154622" cy="2364435"/>
          </a:xfrm>
          <a:prstGeom prst="rect">
            <a:avLst/>
          </a:prstGeom>
          <a:ln w="57150">
            <a:solidFill>
              <a:schemeClr val="tx1"/>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4026"/>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77D2FF-2A8A-41BA-9FB0-2E165A096BB3}"/>
              </a:ext>
            </a:extLst>
          </p:cNvPr>
          <p:cNvSpPr>
            <a:spLocks noGrp="1"/>
          </p:cNvSpPr>
          <p:nvPr>
            <p:ph type="title"/>
          </p:nvPr>
        </p:nvSpPr>
        <p:spPr>
          <a:xfrm rot="120000">
            <a:off x="890598" y="757340"/>
            <a:ext cx="6972704" cy="720000"/>
          </a:xfrm>
        </p:spPr>
        <p:txBody>
          <a:bodyPr/>
          <a:lstStyle/>
          <a:p>
            <a:pPr algn="ctr"/>
            <a:r>
              <a:rPr lang="fr-CA"/>
              <a:t>Premier cours : deux heures</a:t>
            </a:r>
          </a:p>
        </p:txBody>
      </p:sp>
      <p:sp>
        <p:nvSpPr>
          <p:cNvPr id="3" name="Espace réservé du texte 2">
            <a:extLst>
              <a:ext uri="{FF2B5EF4-FFF2-40B4-BE49-F238E27FC236}">
                <a16:creationId xmlns:a16="http://schemas.microsoft.com/office/drawing/2014/main" id="{2DB6BE7F-298B-4A3B-BE8E-899672DCAA57}"/>
              </a:ext>
            </a:extLst>
          </p:cNvPr>
          <p:cNvSpPr>
            <a:spLocks noGrp="1"/>
          </p:cNvSpPr>
          <p:nvPr>
            <p:ph type="body" idx="1"/>
          </p:nvPr>
        </p:nvSpPr>
        <p:spPr>
          <a:xfrm>
            <a:off x="729564" y="1284713"/>
            <a:ext cx="2685401" cy="2822700"/>
          </a:xfrm>
        </p:spPr>
        <p:txBody>
          <a:bodyPr/>
          <a:lstStyle/>
          <a:p>
            <a:r>
              <a:rPr lang="fr-CA"/>
              <a:t>Test témoin</a:t>
            </a:r>
          </a:p>
          <a:p>
            <a:r>
              <a:rPr lang="fr-CA"/>
              <a:t>Présentation d’un reportage vidéo</a:t>
            </a:r>
          </a:p>
          <a:p>
            <a:r>
              <a:rPr lang="fr-CA"/>
              <a:t>Discussion sur la réaction</a:t>
            </a:r>
          </a:p>
          <a:p>
            <a:r>
              <a:rPr lang="fr-CA"/>
              <a:t>Présentation des savoirs à mobiliser pour répondre à une question de réaction</a:t>
            </a:r>
          </a:p>
          <a:p>
            <a:endParaRPr lang="fr-CA"/>
          </a:p>
          <a:p>
            <a:endParaRPr lang="fr-CA"/>
          </a:p>
          <a:p>
            <a:endParaRPr lang="fr-CA"/>
          </a:p>
        </p:txBody>
      </p:sp>
      <p:sp>
        <p:nvSpPr>
          <p:cNvPr id="4" name="Espace réservé du texte 3">
            <a:extLst>
              <a:ext uri="{FF2B5EF4-FFF2-40B4-BE49-F238E27FC236}">
                <a16:creationId xmlns:a16="http://schemas.microsoft.com/office/drawing/2014/main" id="{70FF1B10-E329-444C-AC5B-604621054917}"/>
              </a:ext>
            </a:extLst>
          </p:cNvPr>
          <p:cNvSpPr>
            <a:spLocks noGrp="1"/>
          </p:cNvSpPr>
          <p:nvPr>
            <p:ph type="body" idx="2"/>
          </p:nvPr>
        </p:nvSpPr>
        <p:spPr/>
        <p:txBody>
          <a:bodyPr/>
          <a:lstStyle/>
          <a:p>
            <a:r>
              <a:rPr lang="fr-CA"/>
              <a:t>Rappel sur la séquence justificative</a:t>
            </a:r>
          </a:p>
          <a:p>
            <a:r>
              <a:rPr lang="fr-CA"/>
              <a:t>Stratégie pour répondre à une question de réaction</a:t>
            </a:r>
          </a:p>
          <a:p>
            <a:pPr marL="114300" indent="0">
              <a:buNone/>
            </a:pPr>
            <a:endParaRPr lang="fr-CA"/>
          </a:p>
        </p:txBody>
      </p:sp>
      <p:sp>
        <p:nvSpPr>
          <p:cNvPr id="5" name="Espace réservé du texte 4">
            <a:extLst>
              <a:ext uri="{FF2B5EF4-FFF2-40B4-BE49-F238E27FC236}">
                <a16:creationId xmlns:a16="http://schemas.microsoft.com/office/drawing/2014/main" id="{8C7F73E9-3BEE-481B-AF1C-7B789DEA1F31}"/>
              </a:ext>
            </a:extLst>
          </p:cNvPr>
          <p:cNvSpPr>
            <a:spLocks noGrp="1"/>
          </p:cNvSpPr>
          <p:nvPr>
            <p:ph type="body" idx="3"/>
          </p:nvPr>
        </p:nvSpPr>
        <p:spPr/>
        <p:txBody>
          <a:bodyPr/>
          <a:lstStyle/>
          <a:p>
            <a:r>
              <a:rPr lang="fr-CA"/>
              <a:t>Retour sur les repères culturels</a:t>
            </a:r>
          </a:p>
          <a:p>
            <a:r>
              <a:rPr lang="fr-CA"/>
              <a:t>Réponse à la question de réaction</a:t>
            </a:r>
          </a:p>
          <a:p>
            <a:pPr marL="114300" indent="0">
              <a:buNone/>
            </a:pPr>
            <a:endParaRPr lang="fr-CA"/>
          </a:p>
        </p:txBody>
      </p:sp>
      <p:sp>
        <p:nvSpPr>
          <p:cNvPr id="6" name="Espace réservé du numéro de diapositive 5">
            <a:extLst>
              <a:ext uri="{FF2B5EF4-FFF2-40B4-BE49-F238E27FC236}">
                <a16:creationId xmlns:a16="http://schemas.microsoft.com/office/drawing/2014/main" id="{CAB302F4-9670-44D7-8CB4-08C03F01F2A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CA" smtClean="0"/>
              <a:t>6</a:t>
            </a:fld>
            <a:endParaRPr lang="fr-CA"/>
          </a:p>
        </p:txBody>
      </p:sp>
    </p:spTree>
    <p:extLst>
      <p:ext uri="{BB962C8B-B14F-4D97-AF65-F5344CB8AC3E}">
        <p14:creationId xmlns:p14="http://schemas.microsoft.com/office/powerpoint/2010/main" val="2205877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AD900"/>
        </a:solidFill>
        <a:effectLst/>
      </p:bgPr>
    </p:bg>
    <p:spTree>
      <p:nvGrpSpPr>
        <p:cNvPr id="1" name="Shape 284"/>
        <p:cNvGrpSpPr/>
        <p:nvPr/>
      </p:nvGrpSpPr>
      <p:grpSpPr>
        <a:xfrm>
          <a:off x="0" y="0"/>
          <a:ext cx="0" cy="0"/>
          <a:chOff x="0" y="0"/>
          <a:chExt cx="0" cy="0"/>
        </a:xfrm>
      </p:grpSpPr>
      <p:sp>
        <p:nvSpPr>
          <p:cNvPr id="285" name="Google Shape;285;p32"/>
          <p:cNvSpPr txBox="1">
            <a:spLocks noGrp="1"/>
          </p:cNvSpPr>
          <p:nvPr>
            <p:ph type="body" idx="4294967295"/>
          </p:nvPr>
        </p:nvSpPr>
        <p:spPr>
          <a:xfrm>
            <a:off x="437643" y="1860446"/>
            <a:ext cx="3317723" cy="2501004"/>
          </a:xfrm>
          <a:prstGeom prst="rect">
            <a:avLst/>
          </a:prstGeom>
        </p:spPr>
        <p:txBody>
          <a:bodyPr spcFirstLastPara="1" wrap="square" lIns="91425" tIns="91425" rIns="91425" bIns="91425" anchor="b" anchorCtr="0">
            <a:noAutofit/>
          </a:bodyPr>
          <a:lstStyle/>
          <a:p>
            <a:pPr marL="0" lvl="0" indent="0" algn="l" rtl="0">
              <a:spcBef>
                <a:spcPts val="600"/>
              </a:spcBef>
              <a:spcAft>
                <a:spcPts val="0"/>
              </a:spcAft>
              <a:buNone/>
            </a:pPr>
            <a:r>
              <a:rPr lang="fr-CA" sz="5400">
                <a:solidFill>
                  <a:schemeClr val="tx1"/>
                </a:solidFill>
                <a:latin typeface="Bangers"/>
                <a:ea typeface="Bangers"/>
                <a:cs typeface="Bangers"/>
                <a:sym typeface="Bangers"/>
              </a:rPr>
              <a:t>Test témoin</a:t>
            </a:r>
            <a:endParaRPr sz="6000">
              <a:solidFill>
                <a:srgbClr val="FFFFFF"/>
              </a:solidFill>
              <a:latin typeface="Bangers"/>
              <a:ea typeface="Bangers"/>
              <a:cs typeface="Bangers"/>
              <a:sym typeface="Bangers"/>
            </a:endParaRPr>
          </a:p>
          <a:p>
            <a:pPr marL="0" lvl="0" indent="0" algn="l" rtl="0">
              <a:spcBef>
                <a:spcPts val="600"/>
              </a:spcBef>
              <a:spcAft>
                <a:spcPts val="0"/>
              </a:spcAft>
              <a:buNone/>
            </a:pPr>
            <a:r>
              <a:rPr lang="fr-CA" sz="2400">
                <a:solidFill>
                  <a:schemeClr val="tx1"/>
                </a:solidFill>
              </a:rPr>
              <a:t>Comment réagissez-vous à cette publicité? Justifiez votre réponse à l’aide d’éléments explicites et implicites de la publicité et de vos repères culturels.</a:t>
            </a:r>
            <a:endParaRPr sz="2400">
              <a:solidFill>
                <a:schemeClr val="tx1"/>
              </a:solidFill>
            </a:endParaRPr>
          </a:p>
        </p:txBody>
      </p:sp>
      <p:sp>
        <p:nvSpPr>
          <p:cNvPr id="286" name="Google Shape;286;p3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7</a:t>
            </a:fld>
            <a:endParaRPr/>
          </a:p>
        </p:txBody>
      </p:sp>
      <p:grpSp>
        <p:nvGrpSpPr>
          <p:cNvPr id="287" name="Google Shape;287;p32"/>
          <p:cNvGrpSpPr/>
          <p:nvPr/>
        </p:nvGrpSpPr>
        <p:grpSpPr>
          <a:xfrm>
            <a:off x="3476978" y="940181"/>
            <a:ext cx="5229379" cy="3263138"/>
            <a:chOff x="1177450" y="241631"/>
            <a:chExt cx="6173152" cy="3616776"/>
          </a:xfrm>
        </p:grpSpPr>
        <p:sp>
          <p:nvSpPr>
            <p:cNvPr id="288" name="Google Shape;288;p32"/>
            <p:cNvSpPr/>
            <p:nvPr/>
          </p:nvSpPr>
          <p:spPr>
            <a:xfrm>
              <a:off x="1682275" y="241631"/>
              <a:ext cx="5161606" cy="3454973"/>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9" name="Google Shape;289;p32"/>
            <p:cNvSpPr/>
            <p:nvPr/>
          </p:nvSpPr>
          <p:spPr>
            <a:xfrm>
              <a:off x="1177450" y="3763229"/>
              <a:ext cx="6173152" cy="95178"/>
            </a:xfrm>
            <a:custGeom>
              <a:avLst/>
              <a:gdLst/>
              <a:ahLst/>
              <a:cxnLst/>
              <a:rect l="l" t="t" r="r" b="b"/>
              <a:pathLst>
                <a:path w="6173152" h="95178" extrusionOk="0">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 name="Google Shape;290;p32"/>
            <p:cNvSpPr/>
            <p:nvPr/>
          </p:nvSpPr>
          <p:spPr>
            <a:xfrm>
              <a:off x="1177450" y="3687086"/>
              <a:ext cx="6172200" cy="76142"/>
            </a:xfrm>
            <a:custGeom>
              <a:avLst/>
              <a:gdLst/>
              <a:ahLst/>
              <a:cxnLst/>
              <a:rect l="l" t="t" r="r" b="b"/>
              <a:pathLst>
                <a:path w="6172200" h="76142" extrusionOk="0">
                  <a:moveTo>
                    <a:pt x="0" y="76143"/>
                  </a:moveTo>
                  <a:lnTo>
                    <a:pt x="6172200" y="76143"/>
                  </a:lnTo>
                  <a:lnTo>
                    <a:pt x="6172200" y="0"/>
                  </a:lnTo>
                  <a:lnTo>
                    <a:pt x="0" y="0"/>
                  </a:lnTo>
                  <a:close/>
                </a:path>
              </a:pathLst>
            </a:cu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 name="Google Shape;291;p32"/>
            <p:cNvSpPr/>
            <p:nvPr/>
          </p:nvSpPr>
          <p:spPr>
            <a:xfrm>
              <a:off x="3806350" y="3687086"/>
              <a:ext cx="903922" cy="47589"/>
            </a:xfrm>
            <a:custGeom>
              <a:avLst/>
              <a:gdLst/>
              <a:ahLst/>
              <a:cxnLst/>
              <a:rect l="l" t="t" r="r" b="b"/>
              <a:pathLst>
                <a:path w="903922" h="47589" extrusionOk="0">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dk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pic>
        <p:nvPicPr>
          <p:cNvPr id="10" name="Image 9">
            <a:extLst>
              <a:ext uri="{FF2B5EF4-FFF2-40B4-BE49-F238E27FC236}">
                <a16:creationId xmlns:a16="http://schemas.microsoft.com/office/drawing/2014/main" id="{7C657606-73A4-4A35-BE6D-B802072EEA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5804" y="1117601"/>
            <a:ext cx="4082044" cy="27245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D900"/>
        </a:solidFill>
        <a:effectLst/>
      </p:bgPr>
    </p:bg>
    <p:spTree>
      <p:nvGrpSpPr>
        <p:cNvPr id="1" name="Shape 284"/>
        <p:cNvGrpSpPr/>
        <p:nvPr/>
      </p:nvGrpSpPr>
      <p:grpSpPr>
        <a:xfrm>
          <a:off x="0" y="0"/>
          <a:ext cx="0" cy="0"/>
          <a:chOff x="0" y="0"/>
          <a:chExt cx="0" cy="0"/>
        </a:xfrm>
      </p:grpSpPr>
      <p:sp>
        <p:nvSpPr>
          <p:cNvPr id="285" name="Google Shape;285;p32"/>
          <p:cNvSpPr txBox="1">
            <a:spLocks noGrp="1"/>
          </p:cNvSpPr>
          <p:nvPr>
            <p:ph type="body" idx="4294967295"/>
          </p:nvPr>
        </p:nvSpPr>
        <p:spPr>
          <a:xfrm>
            <a:off x="446399" y="1045816"/>
            <a:ext cx="2897400" cy="2950437"/>
          </a:xfrm>
          <a:prstGeom prst="rect">
            <a:avLst/>
          </a:prstGeom>
        </p:spPr>
        <p:txBody>
          <a:bodyPr spcFirstLastPara="1" wrap="square" lIns="91425" tIns="91425" rIns="91425" bIns="91425" anchor="b" anchorCtr="0">
            <a:noAutofit/>
          </a:bodyPr>
          <a:lstStyle/>
          <a:p>
            <a:pPr marL="0" lvl="0" indent="0" algn="l" rtl="0">
              <a:spcBef>
                <a:spcPts val="600"/>
              </a:spcBef>
              <a:spcAft>
                <a:spcPts val="0"/>
              </a:spcAft>
              <a:buNone/>
            </a:pPr>
            <a:r>
              <a:rPr lang="fr-CA" sz="2400">
                <a:solidFill>
                  <a:schemeClr val="tx1"/>
                </a:solidFill>
              </a:rPr>
              <a:t>Cette publicité pourrait-elle suffire pour influencer et conscientiser les conducteurs qui textent encore au volant?</a:t>
            </a:r>
            <a:endParaRPr sz="2400">
              <a:solidFill>
                <a:schemeClr val="tx1"/>
              </a:solidFill>
            </a:endParaRPr>
          </a:p>
        </p:txBody>
      </p:sp>
      <p:sp>
        <p:nvSpPr>
          <p:cNvPr id="286" name="Google Shape;286;p3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8</a:t>
            </a:fld>
            <a:endParaRPr/>
          </a:p>
        </p:txBody>
      </p:sp>
      <p:grpSp>
        <p:nvGrpSpPr>
          <p:cNvPr id="287" name="Google Shape;287;p32"/>
          <p:cNvGrpSpPr/>
          <p:nvPr/>
        </p:nvGrpSpPr>
        <p:grpSpPr>
          <a:xfrm>
            <a:off x="2735270" y="1141952"/>
            <a:ext cx="6129866" cy="3217335"/>
            <a:chOff x="1177450" y="241631"/>
            <a:chExt cx="6173152" cy="3616776"/>
          </a:xfrm>
        </p:grpSpPr>
        <p:sp>
          <p:nvSpPr>
            <p:cNvPr id="288" name="Google Shape;288;p32"/>
            <p:cNvSpPr/>
            <p:nvPr/>
          </p:nvSpPr>
          <p:spPr>
            <a:xfrm>
              <a:off x="1682275" y="241631"/>
              <a:ext cx="5161606" cy="3454973"/>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9" name="Google Shape;289;p32"/>
            <p:cNvSpPr/>
            <p:nvPr/>
          </p:nvSpPr>
          <p:spPr>
            <a:xfrm>
              <a:off x="1177450" y="3763229"/>
              <a:ext cx="6173152" cy="95178"/>
            </a:xfrm>
            <a:custGeom>
              <a:avLst/>
              <a:gdLst/>
              <a:ahLst/>
              <a:cxnLst/>
              <a:rect l="l" t="t" r="r" b="b"/>
              <a:pathLst>
                <a:path w="6173152" h="95178" extrusionOk="0">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 name="Google Shape;290;p32"/>
            <p:cNvSpPr/>
            <p:nvPr/>
          </p:nvSpPr>
          <p:spPr>
            <a:xfrm>
              <a:off x="1177450" y="3687086"/>
              <a:ext cx="6172200" cy="76142"/>
            </a:xfrm>
            <a:custGeom>
              <a:avLst/>
              <a:gdLst/>
              <a:ahLst/>
              <a:cxnLst/>
              <a:rect l="l" t="t" r="r" b="b"/>
              <a:pathLst>
                <a:path w="6172200" h="76142" extrusionOk="0">
                  <a:moveTo>
                    <a:pt x="0" y="76143"/>
                  </a:moveTo>
                  <a:lnTo>
                    <a:pt x="6172200" y="76143"/>
                  </a:lnTo>
                  <a:lnTo>
                    <a:pt x="6172200" y="0"/>
                  </a:lnTo>
                  <a:lnTo>
                    <a:pt x="0" y="0"/>
                  </a:lnTo>
                  <a:close/>
                </a:path>
              </a:pathLst>
            </a:cu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 name="Google Shape;291;p32"/>
            <p:cNvSpPr/>
            <p:nvPr/>
          </p:nvSpPr>
          <p:spPr>
            <a:xfrm>
              <a:off x="3806350" y="3687086"/>
              <a:ext cx="903922" cy="47589"/>
            </a:xfrm>
            <a:custGeom>
              <a:avLst/>
              <a:gdLst/>
              <a:ahLst/>
              <a:cxnLst/>
              <a:rect l="l" t="t" r="r" b="b"/>
              <a:pathLst>
                <a:path w="903922" h="47589" extrusionOk="0">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dk2"/>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pic>
        <p:nvPicPr>
          <p:cNvPr id="2" name="Média en ligne 1">
            <a:hlinkClick r:id="" action="ppaction://media"/>
            <a:extLst>
              <a:ext uri="{FF2B5EF4-FFF2-40B4-BE49-F238E27FC236}">
                <a16:creationId xmlns:a16="http://schemas.microsoft.com/office/drawing/2014/main" id="{C0DF308C-7EB8-4BA8-8FF9-33044AB5A075}"/>
              </a:ext>
            </a:extLst>
          </p:cNvPr>
          <p:cNvPicPr>
            <a:picLocks noRot="1" noChangeAspect="1"/>
          </p:cNvPicPr>
          <p:nvPr>
            <a:videoFile r:link="rId1"/>
          </p:nvPr>
        </p:nvPicPr>
        <p:blipFill>
          <a:blip r:embed="rId4"/>
          <a:stretch>
            <a:fillRect/>
          </a:stretch>
        </p:blipFill>
        <p:spPr>
          <a:xfrm>
            <a:off x="3443111" y="1323037"/>
            <a:ext cx="4812230" cy="2706879"/>
          </a:xfrm>
          <a:prstGeom prst="rect">
            <a:avLst/>
          </a:prstGeom>
        </p:spPr>
      </p:pic>
    </p:spTree>
    <p:extLst>
      <p:ext uri="{BB962C8B-B14F-4D97-AF65-F5344CB8AC3E}">
        <p14:creationId xmlns:p14="http://schemas.microsoft.com/office/powerpoint/2010/main" val="2967514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4026"/>
        </a:solidFill>
        <a:effectLst/>
      </p:bgPr>
    </p:bg>
    <p:spTree>
      <p:nvGrpSpPr>
        <p:cNvPr id="1" name="Shape 83"/>
        <p:cNvGrpSpPr/>
        <p:nvPr/>
      </p:nvGrpSpPr>
      <p:grpSpPr>
        <a:xfrm>
          <a:off x="0" y="0"/>
          <a:ext cx="0" cy="0"/>
          <a:chOff x="0" y="0"/>
          <a:chExt cx="0" cy="0"/>
        </a:xfrm>
      </p:grpSpPr>
      <p:sp>
        <p:nvSpPr>
          <p:cNvPr id="84" name="Google Shape;84;p13"/>
          <p:cNvSpPr txBox="1">
            <a:spLocks noGrp="1"/>
          </p:cNvSpPr>
          <p:nvPr>
            <p:ph type="ctrTitle" idx="4294967295"/>
          </p:nvPr>
        </p:nvSpPr>
        <p:spPr>
          <a:xfrm>
            <a:off x="1318834" y="828361"/>
            <a:ext cx="2914500" cy="2515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CA" sz="4800">
                <a:solidFill>
                  <a:srgbClr val="000000"/>
                </a:solidFill>
              </a:rPr>
              <a:t>La réaction</a:t>
            </a:r>
            <a:endParaRPr sz="4800">
              <a:solidFill>
                <a:srgbClr val="000000"/>
              </a:solidFill>
            </a:endParaRPr>
          </a:p>
        </p:txBody>
      </p:sp>
      <p:pic>
        <p:nvPicPr>
          <p:cNvPr id="86" name="Google Shape;86;p13" descr="photo-1434030216411-0b793f4b4173.jpg"/>
          <p:cNvPicPr preferRelativeResize="0"/>
          <p:nvPr/>
        </p:nvPicPr>
        <p:blipFill>
          <a:blip r:embed="rId3">
            <a:alphaModFix/>
          </a:blip>
          <a:stretch>
            <a:fillRect/>
          </a:stretch>
        </p:blipFill>
        <p:spPr>
          <a:xfrm>
            <a:off x="4769300" y="518900"/>
            <a:ext cx="2515200" cy="2515200"/>
          </a:xfrm>
          <a:prstGeom prst="wedgeEllipseCallout">
            <a:avLst>
              <a:gd name="adj1" fmla="val -60049"/>
              <a:gd name="adj2" fmla="val 34410"/>
            </a:avLst>
          </a:prstGeom>
          <a:noFill/>
          <a:ln w="76200" cap="flat" cmpd="sng">
            <a:solidFill>
              <a:srgbClr val="000000"/>
            </a:solidFill>
            <a:prstDash val="solid"/>
            <a:miter lim="8000"/>
            <a:headEnd type="none" w="sm" len="sm"/>
            <a:tailEnd type="none" w="sm" len="sm"/>
          </a:ln>
        </p:spPr>
      </p:pic>
      <p:sp>
        <p:nvSpPr>
          <p:cNvPr id="87" name="Google Shape;87;p1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9</a:t>
            </a:fld>
            <a:endParaRPr/>
          </a:p>
        </p:txBody>
      </p:sp>
    </p:spTree>
  </p:cSld>
  <p:clrMapOvr>
    <a:masterClrMapping/>
  </p:clrMapOvr>
</p:sld>
</file>

<file path=ppt/theme/theme1.xml><?xml version="1.0" encoding="utf-8"?>
<a:theme xmlns:a="http://schemas.openxmlformats.org/drawingml/2006/main" name="Jachimo template">
  <a:themeElements>
    <a:clrScheme name="Custom 347">
      <a:dk1>
        <a:srgbClr val="000000"/>
      </a:dk1>
      <a:lt1>
        <a:srgbClr val="FFFFFF"/>
      </a:lt1>
      <a:dk2>
        <a:srgbClr val="7A868B"/>
      </a:dk2>
      <a:lt2>
        <a:srgbClr val="D5DEE2"/>
      </a:lt2>
      <a:accent1>
        <a:srgbClr val="FF4026"/>
      </a:accent1>
      <a:accent2>
        <a:srgbClr val="FFA300"/>
      </a:accent2>
      <a:accent3>
        <a:srgbClr val="FAD900"/>
      </a:accent3>
      <a:accent4>
        <a:srgbClr val="A6CD02"/>
      </a:accent4>
      <a:accent5>
        <a:srgbClr val="35C4CA"/>
      </a:accent5>
      <a:accent6>
        <a:srgbClr val="00A7EB"/>
      </a:accent6>
      <a:hlink>
        <a:srgbClr val="000000"/>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36B027AAF572244A133772587050EF5" ma:contentTypeVersion="15" ma:contentTypeDescription="Crée un document." ma:contentTypeScope="" ma:versionID="e62de4e5bf4249fef46ec8d4f772682a">
  <xsd:schema xmlns:xsd="http://www.w3.org/2001/XMLSchema" xmlns:xs="http://www.w3.org/2001/XMLSchema" xmlns:p="http://schemas.microsoft.com/office/2006/metadata/properties" xmlns:ns3="b200c464-aa2e-44dc-9a5b-0f1e1238e08e" xmlns:ns4="796793a6-7c4d-449c-bf6e-3b2e205fae43" targetNamespace="http://schemas.microsoft.com/office/2006/metadata/properties" ma:root="true" ma:fieldsID="ca61ce17f07f931fcf8cc6e140010792" ns3:_="" ns4:_="">
    <xsd:import namespace="b200c464-aa2e-44dc-9a5b-0f1e1238e08e"/>
    <xsd:import namespace="796793a6-7c4d-449c-bf6e-3b2e205fae43"/>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00c464-aa2e-44dc-9a5b-0f1e1238e08e"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SharingHintHash" ma:index="10" nillable="true" ma:displayName="Partage du hachage d’indicateur" ma:description="" ma:hidden="true" ma:internalName="SharingHintHash" ma:readOnly="true">
      <xsd:simpleType>
        <xsd:restriction base="dms:Text"/>
      </xsd:simpleType>
    </xsd:element>
    <xsd:element name="LastSharedByUser" ma:index="11" nillable="true" ma:displayName="Dernier partage par heure par utilisateur" ma:description="" ma:internalName="LastSharedByUser" ma:readOnly="true">
      <xsd:simpleType>
        <xsd:restriction base="dms:Note">
          <xsd:maxLength value="255"/>
        </xsd:restriction>
      </xsd:simpleType>
    </xsd:element>
    <xsd:element name="LastSharedByTime" ma:index="12" nillable="true" ma:displayName="Dernier partage par heur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796793a6-7c4d-449c-bf6e-3b2e205fae43"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Tags" ma:index="15" nillable="true" ma:displayName="MediaServiceAutoTags" ma:description="" ma:internalName="MediaServiceAutoTags"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MediaServiceLocation" ma:internalName="MediaServiceLocation"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1FFFC0-7F92-488F-86AF-498988670EA4}">
  <ds:schemaRefs>
    <ds:schemaRef ds:uri="http://schemas.microsoft.com/sharepoint/v3/contenttype/forms"/>
  </ds:schemaRefs>
</ds:datastoreItem>
</file>

<file path=customXml/itemProps2.xml><?xml version="1.0" encoding="utf-8"?>
<ds:datastoreItem xmlns:ds="http://schemas.openxmlformats.org/officeDocument/2006/customXml" ds:itemID="{6F72C87A-3073-4B74-93B3-332641095777}">
  <ds:schemaRefs>
    <ds:schemaRef ds:uri="http://schemas.openxmlformats.org/package/2006/metadata/core-properties"/>
    <ds:schemaRef ds:uri="http://purl.org/dc/dcmitype/"/>
    <ds:schemaRef ds:uri="http://purl.org/dc/terms/"/>
    <ds:schemaRef ds:uri="796793a6-7c4d-449c-bf6e-3b2e205fae43"/>
    <ds:schemaRef ds:uri="http://schemas.microsoft.com/office/2006/metadata/properties"/>
    <ds:schemaRef ds:uri="http://schemas.microsoft.com/office/infopath/2007/PartnerControls"/>
    <ds:schemaRef ds:uri="http://purl.org/dc/elements/1.1/"/>
    <ds:schemaRef ds:uri="http://schemas.microsoft.com/office/2006/documentManagement/types"/>
    <ds:schemaRef ds:uri="b200c464-aa2e-44dc-9a5b-0f1e1238e08e"/>
    <ds:schemaRef ds:uri="http://www.w3.org/XML/1998/namespace"/>
  </ds:schemaRefs>
</ds:datastoreItem>
</file>

<file path=customXml/itemProps3.xml><?xml version="1.0" encoding="utf-8"?>
<ds:datastoreItem xmlns:ds="http://schemas.openxmlformats.org/officeDocument/2006/customXml" ds:itemID="{E70216BB-43A8-4EE1-832F-78EB494053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00c464-aa2e-44dc-9a5b-0f1e1238e08e"/>
    <ds:schemaRef ds:uri="796793a6-7c4d-449c-bf6e-3b2e205fae4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250</TotalTime>
  <Words>2691</Words>
  <Application>Microsoft Office PowerPoint</Application>
  <PresentationFormat>Affichage à l'écran (16:9)</PresentationFormat>
  <Paragraphs>298</Paragraphs>
  <Slides>41</Slides>
  <Notes>41</Notes>
  <HiddenSlides>0</HiddenSlides>
  <MMClips>8</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41</vt:i4>
      </vt:variant>
    </vt:vector>
  </HeadingPairs>
  <TitlesOfParts>
    <vt:vector size="52" baseType="lpstr">
      <vt:lpstr>Edwardian Script ITC</vt:lpstr>
      <vt:lpstr>MV Boli</vt:lpstr>
      <vt:lpstr>Miriam Libre</vt:lpstr>
      <vt:lpstr>Bangers</vt:lpstr>
      <vt:lpstr>Yu Gothic UI Semibold</vt:lpstr>
      <vt:lpstr>Arial</vt:lpstr>
      <vt:lpstr>Times New Roman</vt:lpstr>
      <vt:lpstr>Calibri</vt:lpstr>
      <vt:lpstr>Sniglet</vt:lpstr>
      <vt:lpstr>Wingdings</vt:lpstr>
      <vt:lpstr>Jachimo template</vt:lpstr>
      <vt:lpstr>Séquence d‘enseignement sur la réaction et le jugement critique</vt:lpstr>
      <vt:lpstr>Compréhension  et interprétation</vt:lpstr>
      <vt:lpstr>Première partie</vt:lpstr>
      <vt:lpstr>Présentation PowerPoint</vt:lpstr>
      <vt:lpstr>Contexte d’expérimentation</vt:lpstr>
      <vt:lpstr>Premier cours : deux heures</vt:lpstr>
      <vt:lpstr>Présentation PowerPoint</vt:lpstr>
      <vt:lpstr>Présentation PowerPoint</vt:lpstr>
      <vt:lpstr>La réaction</vt:lpstr>
      <vt:lpstr>Présentation PowerPoint</vt:lpstr>
      <vt:lpstr>Présentation PowerPoint</vt:lpstr>
      <vt:lpstr>Présentation PowerPoint</vt:lpstr>
      <vt:lpstr>Repères culturels </vt:lpstr>
      <vt:lpstr>Présentation PowerPoint</vt:lpstr>
      <vt:lpstr>Présentation PowerPoint</vt:lpstr>
      <vt:lpstr>DEuxième cours : deux heures</vt:lpstr>
      <vt:lpstr>Présentation PowerPoint</vt:lpstr>
      <vt:lpstr>Présentation PowerPoint</vt:lpstr>
      <vt:lpstr>Présentation PowerPoint</vt:lpstr>
      <vt:lpstr>Présentation PowerPoint</vt:lpstr>
      <vt:lpstr>Présentation PowerPoint</vt:lpstr>
      <vt:lpstr>Présentation PowerPoint</vt:lpstr>
      <vt:lpstr>Le jugement critique</vt:lpstr>
      <vt:lpstr>Troisième cours : deux heures</vt:lpstr>
      <vt:lpstr>Présentation PowerPoint</vt:lpstr>
      <vt:lpstr>Présentation PowerPoint</vt:lpstr>
      <vt:lpstr>Dépliant HÉma-québec</vt:lpstr>
      <vt:lpstr>Question de jugement critique</vt:lpstr>
      <vt:lpstr>4e cours : deux heures</vt:lpstr>
      <vt:lpstr>Présentation de la démarche</vt:lpstr>
      <vt:lpstr>Présentation PowerPoint</vt:lpstr>
      <vt:lpstr>Retour sur le test témoin</vt:lpstr>
      <vt:lpstr>Présentation PowerPoint</vt:lpstr>
      <vt:lpstr>Présentation PowerPoint</vt:lpstr>
      <vt:lpstr>Retour sur le test témoin</vt:lpstr>
      <vt:lpstr>Présentation PowerPoint</vt:lpstr>
      <vt:lpstr>Présentation PowerPoint</vt:lpstr>
      <vt:lpstr>Ce qu’en pensent les élèves…</vt:lpstr>
      <vt:lpstr>Présentation PowerPoint</vt:lpstr>
      <vt:lpstr>Présentation PowerPoint</vt:lpstr>
      <vt:lpstr>Merci!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Séquence d‘enseignement sur la réaction et le jugement critique</dc:title>
  <dc:creator>LAURENT DEMERS</dc:creator>
  <cp:lastModifiedBy>LAURENT DEMERS</cp:lastModifiedBy>
  <cp:revision>4</cp:revision>
  <dcterms:modified xsi:type="dcterms:W3CDTF">2021-05-14T15:34:54Z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0x010100436B027AAF572244A133772587050EF5</vt:lpwstr>
  </property>
</Properties>
</file>